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65" r:id="rId2"/>
    <p:sldId id="366" r:id="rId3"/>
    <p:sldId id="367" r:id="rId4"/>
    <p:sldId id="368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329" r:id="rId23"/>
    <p:sldId id="303" r:id="rId24"/>
    <p:sldId id="302" r:id="rId25"/>
    <p:sldId id="289" r:id="rId26"/>
    <p:sldId id="268" r:id="rId27"/>
    <p:sldId id="306" r:id="rId28"/>
    <p:sldId id="310" r:id="rId29"/>
    <p:sldId id="346" r:id="rId30"/>
    <p:sldId id="313" r:id="rId31"/>
    <p:sldId id="345" r:id="rId32"/>
    <p:sldId id="341" r:id="rId33"/>
    <p:sldId id="342" r:id="rId34"/>
    <p:sldId id="347" r:id="rId35"/>
    <p:sldId id="267" r:id="rId36"/>
    <p:sldId id="288" r:id="rId37"/>
    <p:sldId id="332" r:id="rId38"/>
    <p:sldId id="273" r:id="rId39"/>
    <p:sldId id="364" r:id="rId40"/>
    <p:sldId id="350" r:id="rId41"/>
    <p:sldId id="257" r:id="rId42"/>
    <p:sldId id="322" r:id="rId43"/>
    <p:sldId id="363" r:id="rId44"/>
    <p:sldId id="357" r:id="rId45"/>
    <p:sldId id="359" r:id="rId46"/>
    <p:sldId id="360" r:id="rId47"/>
    <p:sldId id="361" r:id="rId48"/>
    <p:sldId id="316" r:id="rId49"/>
    <p:sldId id="351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62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huo\Desktop\2Dwindtest%20-%20spvarying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huo\Desktop\2Dwindtest%20-%20spvarying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huo\Desktop\2Dwindtest%20-%20spvarying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huo\Desktop\2Dwindtest%20-%20spvarying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dloftis\Desktop\Sandy\sandy%20untrim%20inpu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dloftis\Desktop\Sandy\sandy%20untrim%20inpu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dloftis\Desktop\Sandy\SANDY%20USGS%20rapid%20deployment%20SG%20water%20level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SE Virginia Sea Level Rise Scenarios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141399302699102"/>
          <c:y val="0.15947790574685627"/>
          <c:w val="0.48581208132565518"/>
          <c:h val="0.7015900810906099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Highest</c:v>
                </c:pt>
              </c:strCache>
            </c:strRef>
          </c:tx>
          <c:spPr>
            <a:ln w="5715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1992</c:v>
                </c:pt>
                <c:pt idx="1">
                  <c:v>2020</c:v>
                </c:pt>
                <c:pt idx="2">
                  <c:v>2040</c:v>
                </c:pt>
                <c:pt idx="3">
                  <c:v>2060</c:v>
                </c:pt>
                <c:pt idx="4">
                  <c:v>2080</c:v>
                </c:pt>
                <c:pt idx="5">
                  <c:v>2100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0.7</c:v>
                </c:pt>
                <c:pt idx="2">
                  <c:v>1.8</c:v>
                </c:pt>
                <c:pt idx="3">
                  <c:v>3.2</c:v>
                </c:pt>
                <c:pt idx="4">
                  <c:v>5.0999999999999996</c:v>
                </c:pt>
                <c:pt idx="5">
                  <c:v>7.5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</c:v>
                </c:pt>
              </c:strCache>
            </c:strRef>
          </c:tx>
          <c:spPr>
            <a:ln w="57150">
              <a:solidFill>
                <a:srgbClr val="FFC000"/>
              </a:solidFill>
            </a:ln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1992</c:v>
                </c:pt>
                <c:pt idx="1">
                  <c:v>2020</c:v>
                </c:pt>
                <c:pt idx="2">
                  <c:v>2040</c:v>
                </c:pt>
                <c:pt idx="3">
                  <c:v>2060</c:v>
                </c:pt>
                <c:pt idx="4">
                  <c:v>2080</c:v>
                </c:pt>
                <c:pt idx="5">
                  <c:v>2100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0</c:v>
                </c:pt>
                <c:pt idx="1">
                  <c:v>0.6</c:v>
                </c:pt>
                <c:pt idx="2">
                  <c:v>1.5</c:v>
                </c:pt>
                <c:pt idx="3">
                  <c:v>2.5</c:v>
                </c:pt>
                <c:pt idx="4">
                  <c:v>3.9</c:v>
                </c:pt>
                <c:pt idx="5">
                  <c:v>5.5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Low</c:v>
                </c:pt>
              </c:strCache>
            </c:strRef>
          </c:tx>
          <c:spPr>
            <a:ln w="5715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1992</c:v>
                </c:pt>
                <c:pt idx="1">
                  <c:v>2020</c:v>
                </c:pt>
                <c:pt idx="2">
                  <c:v>2040</c:v>
                </c:pt>
                <c:pt idx="3">
                  <c:v>2060</c:v>
                </c:pt>
                <c:pt idx="4">
                  <c:v>2080</c:v>
                </c:pt>
                <c:pt idx="5">
                  <c:v>2100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1.7</c:v>
                </c:pt>
                <c:pt idx="4">
                  <c:v>2.4</c:v>
                </c:pt>
                <c:pt idx="5">
                  <c:v>3.2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Historic - No Accleration</c:v>
                </c:pt>
              </c:strCache>
            </c:strRef>
          </c:tx>
          <c:spPr>
            <a:ln w="5715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1992</c:v>
                </c:pt>
                <c:pt idx="1">
                  <c:v>2020</c:v>
                </c:pt>
                <c:pt idx="2">
                  <c:v>2040</c:v>
                </c:pt>
                <c:pt idx="3">
                  <c:v>2060</c:v>
                </c:pt>
                <c:pt idx="4">
                  <c:v>2080</c:v>
                </c:pt>
                <c:pt idx="5">
                  <c:v>2100</c:v>
                </c:pt>
              </c:numCache>
            </c:numRef>
          </c:cat>
          <c:val>
            <c:numRef>
              <c:f>Sheet1!$E$2:$E$7</c:f>
              <c:numCache>
                <c:formatCode>General</c:formatCode>
                <c:ptCount val="6"/>
                <c:pt idx="0">
                  <c:v>0</c:v>
                </c:pt>
                <c:pt idx="1">
                  <c:v>0.3</c:v>
                </c:pt>
                <c:pt idx="2">
                  <c:v>0.7</c:v>
                </c:pt>
                <c:pt idx="3">
                  <c:v>1</c:v>
                </c:pt>
                <c:pt idx="4">
                  <c:v>1.3</c:v>
                </c:pt>
                <c:pt idx="5">
                  <c:v>1.6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914688"/>
        <c:axId val="146916480"/>
      </c:lineChart>
      <c:catAx>
        <c:axId val="146914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46916480"/>
        <c:crosses val="autoZero"/>
        <c:auto val="0"/>
        <c:lblAlgn val="ctr"/>
        <c:lblOffset val="60"/>
        <c:noMultiLvlLbl val="0"/>
      </c:catAx>
      <c:valAx>
        <c:axId val="1469164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SLR in Feet</a:t>
                </a:r>
              </a:p>
            </c:rich>
          </c:tx>
          <c:layout>
            <c:manualLayout>
              <c:xMode val="edge"/>
              <c:yMode val="edge"/>
              <c:x val="2.2916666666666665E-2"/>
              <c:y val="0.358119340551181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46914688"/>
        <c:crossesAt val="1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bg1">
          <a:lumMod val="65000"/>
        </a:schemeClr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The Battery, NY</a:t>
            </a:r>
          </a:p>
        </c:rich>
      </c:tx>
      <c:layout>
        <c:manualLayout>
          <c:xMode val="edge"/>
          <c:yMode val="edge"/>
          <c:x val="0.39259703648155092"/>
          <c:y val="2.31481481481481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2955741643405684E-2"/>
          <c:y val="0.14850721784776905"/>
          <c:w val="0.85207890680331622"/>
          <c:h val="0.63734142607174105"/>
        </c:manualLayout>
      </c:layout>
      <c:scatterChart>
        <c:scatterStyle val="lineMarker"/>
        <c:varyColors val="0"/>
        <c:ser>
          <c:idx val="1"/>
          <c:order val="0"/>
          <c:tx>
            <c:v>NOAA Observation</c:v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'The Battery-plot(1.3 orig used)'!$A$2:$A$721</c:f>
              <c:numCache>
                <c:formatCode>General</c:formatCode>
                <c:ptCount val="720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0.20833333333333331</c:v>
                </c:pt>
                <c:pt idx="6">
                  <c:v>0.24999999999999997</c:v>
                </c:pt>
                <c:pt idx="7">
                  <c:v>0.29166666666666663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0.45833333333333337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0.58333333333333326</c:v>
                </c:pt>
                <c:pt idx="15">
                  <c:v>0.62499999999999989</c:v>
                </c:pt>
                <c:pt idx="16">
                  <c:v>0.66666666666666652</c:v>
                </c:pt>
                <c:pt idx="17">
                  <c:v>0.70833333333333315</c:v>
                </c:pt>
                <c:pt idx="18">
                  <c:v>0.74999999999999978</c:v>
                </c:pt>
                <c:pt idx="19">
                  <c:v>0.79166666666666641</c:v>
                </c:pt>
                <c:pt idx="20">
                  <c:v>0.83333333333333304</c:v>
                </c:pt>
                <c:pt idx="21">
                  <c:v>0.87499999999999967</c:v>
                </c:pt>
                <c:pt idx="22">
                  <c:v>0.9166666666666663</c:v>
                </c:pt>
                <c:pt idx="23">
                  <c:v>0.95833333333333293</c:v>
                </c:pt>
                <c:pt idx="24">
                  <c:v>0.99999999999999956</c:v>
                </c:pt>
                <c:pt idx="25">
                  <c:v>1.0416666666666663</c:v>
                </c:pt>
                <c:pt idx="26">
                  <c:v>1.083333333333333</c:v>
                </c:pt>
                <c:pt idx="27">
                  <c:v>1.1249999999999998</c:v>
                </c:pt>
                <c:pt idx="28">
                  <c:v>1.1666666666666665</c:v>
                </c:pt>
                <c:pt idx="29">
                  <c:v>1.2083333333333333</c:v>
                </c:pt>
                <c:pt idx="30">
                  <c:v>1.25</c:v>
                </c:pt>
                <c:pt idx="31">
                  <c:v>1.2916666666666667</c:v>
                </c:pt>
                <c:pt idx="32">
                  <c:v>1.3333333333333335</c:v>
                </c:pt>
                <c:pt idx="33">
                  <c:v>1.3750000000000002</c:v>
                </c:pt>
                <c:pt idx="34">
                  <c:v>1.416666666666667</c:v>
                </c:pt>
                <c:pt idx="35">
                  <c:v>1.4583333333333337</c:v>
                </c:pt>
                <c:pt idx="36">
                  <c:v>1.5000000000000004</c:v>
                </c:pt>
                <c:pt idx="37">
                  <c:v>1.5416666666666672</c:v>
                </c:pt>
                <c:pt idx="38">
                  <c:v>1.5833333333333339</c:v>
                </c:pt>
                <c:pt idx="39">
                  <c:v>1.6250000000000007</c:v>
                </c:pt>
                <c:pt idx="40">
                  <c:v>1.6666666666666674</c:v>
                </c:pt>
                <c:pt idx="41">
                  <c:v>1.7083333333333341</c:v>
                </c:pt>
                <c:pt idx="42">
                  <c:v>1.7500000000000009</c:v>
                </c:pt>
                <c:pt idx="43">
                  <c:v>1.7916666666666676</c:v>
                </c:pt>
                <c:pt idx="44">
                  <c:v>1.8333333333333344</c:v>
                </c:pt>
                <c:pt idx="45">
                  <c:v>1.8750000000000011</c:v>
                </c:pt>
                <c:pt idx="46">
                  <c:v>1.9166666666666679</c:v>
                </c:pt>
                <c:pt idx="47">
                  <c:v>1.9583333333333346</c:v>
                </c:pt>
                <c:pt idx="48">
                  <c:v>2.0000000000000013</c:v>
                </c:pt>
                <c:pt idx="49">
                  <c:v>2.0416666666666679</c:v>
                </c:pt>
                <c:pt idx="50">
                  <c:v>2.0833333333333344</c:v>
                </c:pt>
                <c:pt idx="51">
                  <c:v>2.1250000000000009</c:v>
                </c:pt>
                <c:pt idx="52">
                  <c:v>2.1666666666666674</c:v>
                </c:pt>
                <c:pt idx="53">
                  <c:v>2.2083333333333339</c:v>
                </c:pt>
                <c:pt idx="54">
                  <c:v>2.2500000000000004</c:v>
                </c:pt>
                <c:pt idx="55">
                  <c:v>2.291666666666667</c:v>
                </c:pt>
                <c:pt idx="56">
                  <c:v>2.3333333333333335</c:v>
                </c:pt>
                <c:pt idx="57">
                  <c:v>2.375</c:v>
                </c:pt>
                <c:pt idx="58">
                  <c:v>2.4166666666666665</c:v>
                </c:pt>
                <c:pt idx="59">
                  <c:v>2.458333333333333</c:v>
                </c:pt>
                <c:pt idx="60">
                  <c:v>2.4999999999999996</c:v>
                </c:pt>
                <c:pt idx="61">
                  <c:v>2.5416666666666661</c:v>
                </c:pt>
                <c:pt idx="62">
                  <c:v>2.5833333333333326</c:v>
                </c:pt>
                <c:pt idx="63">
                  <c:v>2.6249999999999991</c:v>
                </c:pt>
                <c:pt idx="64">
                  <c:v>2.6666666666666656</c:v>
                </c:pt>
                <c:pt idx="65">
                  <c:v>2.7083333333333321</c:v>
                </c:pt>
                <c:pt idx="66">
                  <c:v>2.7499999999999987</c:v>
                </c:pt>
                <c:pt idx="67">
                  <c:v>2.7916666666666652</c:v>
                </c:pt>
                <c:pt idx="68">
                  <c:v>2.8333333333333317</c:v>
                </c:pt>
                <c:pt idx="69">
                  <c:v>2.8749999999999982</c:v>
                </c:pt>
                <c:pt idx="70">
                  <c:v>2.9166666666666647</c:v>
                </c:pt>
                <c:pt idx="71">
                  <c:v>2.9583333333333313</c:v>
                </c:pt>
                <c:pt idx="72">
                  <c:v>2.9999999999999978</c:v>
                </c:pt>
                <c:pt idx="73">
                  <c:v>3.0416666666666643</c:v>
                </c:pt>
                <c:pt idx="74">
                  <c:v>3.0833333333333308</c:v>
                </c:pt>
                <c:pt idx="75">
                  <c:v>3.1249999999999973</c:v>
                </c:pt>
                <c:pt idx="76">
                  <c:v>3.1666666666666639</c:v>
                </c:pt>
                <c:pt idx="77">
                  <c:v>3.2083333333333304</c:v>
                </c:pt>
                <c:pt idx="78">
                  <c:v>3.2499999999999969</c:v>
                </c:pt>
                <c:pt idx="79">
                  <c:v>3.2916666666666634</c:v>
                </c:pt>
                <c:pt idx="80">
                  <c:v>3.3333333333333299</c:v>
                </c:pt>
                <c:pt idx="81">
                  <c:v>3.3749999999999964</c:v>
                </c:pt>
                <c:pt idx="82">
                  <c:v>3.416666666666663</c:v>
                </c:pt>
                <c:pt idx="83">
                  <c:v>3.4583333333333295</c:v>
                </c:pt>
                <c:pt idx="84">
                  <c:v>3.499999999999996</c:v>
                </c:pt>
                <c:pt idx="85">
                  <c:v>3.5416666666666625</c:v>
                </c:pt>
                <c:pt idx="86">
                  <c:v>3.583333333333329</c:v>
                </c:pt>
                <c:pt idx="87">
                  <c:v>3.6249999999999956</c:v>
                </c:pt>
                <c:pt idx="88">
                  <c:v>3.6666666666666621</c:v>
                </c:pt>
                <c:pt idx="89">
                  <c:v>3.7083333333333286</c:v>
                </c:pt>
                <c:pt idx="90">
                  <c:v>3.7499999999999951</c:v>
                </c:pt>
                <c:pt idx="91">
                  <c:v>3.7916666666666616</c:v>
                </c:pt>
                <c:pt idx="92">
                  <c:v>3.8333333333333282</c:v>
                </c:pt>
                <c:pt idx="93">
                  <c:v>3.8749999999999947</c:v>
                </c:pt>
                <c:pt idx="94">
                  <c:v>3.9166666666666612</c:v>
                </c:pt>
                <c:pt idx="95">
                  <c:v>3.9583333333333277</c:v>
                </c:pt>
                <c:pt idx="96">
                  <c:v>3.9999999999999942</c:v>
                </c:pt>
                <c:pt idx="97">
                  <c:v>4.0416666666666607</c:v>
                </c:pt>
                <c:pt idx="98">
                  <c:v>4.0833333333333277</c:v>
                </c:pt>
                <c:pt idx="99">
                  <c:v>4.1249999999999947</c:v>
                </c:pt>
                <c:pt idx="100">
                  <c:v>4.1666666666666616</c:v>
                </c:pt>
                <c:pt idx="101">
                  <c:v>4.2083333333333286</c:v>
                </c:pt>
                <c:pt idx="102">
                  <c:v>4.2499999999999956</c:v>
                </c:pt>
                <c:pt idx="103">
                  <c:v>4.2916666666666625</c:v>
                </c:pt>
                <c:pt idx="104">
                  <c:v>4.3333333333333295</c:v>
                </c:pt>
                <c:pt idx="105">
                  <c:v>4.3749999999999964</c:v>
                </c:pt>
                <c:pt idx="106">
                  <c:v>4.4166666666666634</c:v>
                </c:pt>
                <c:pt idx="107">
                  <c:v>4.4583333333333304</c:v>
                </c:pt>
                <c:pt idx="108">
                  <c:v>4.4999999999999973</c:v>
                </c:pt>
                <c:pt idx="109">
                  <c:v>4.5416666666666643</c:v>
                </c:pt>
                <c:pt idx="110">
                  <c:v>4.5833333333333313</c:v>
                </c:pt>
                <c:pt idx="111">
                  <c:v>4.6249999999999982</c:v>
                </c:pt>
                <c:pt idx="112">
                  <c:v>4.6666666666666652</c:v>
                </c:pt>
                <c:pt idx="113">
                  <c:v>4.7083333333333321</c:v>
                </c:pt>
                <c:pt idx="114">
                  <c:v>4.7499999999999991</c:v>
                </c:pt>
                <c:pt idx="115">
                  <c:v>4.7916666666666661</c:v>
                </c:pt>
                <c:pt idx="116">
                  <c:v>4.833333333333333</c:v>
                </c:pt>
                <c:pt idx="117">
                  <c:v>4.875</c:v>
                </c:pt>
                <c:pt idx="118">
                  <c:v>4.916666666666667</c:v>
                </c:pt>
                <c:pt idx="119">
                  <c:v>4.9583333333333339</c:v>
                </c:pt>
                <c:pt idx="120">
                  <c:v>5.0000000000000009</c:v>
                </c:pt>
                <c:pt idx="121">
                  <c:v>5.0416666666666679</c:v>
                </c:pt>
                <c:pt idx="122">
                  <c:v>5.0833333333333348</c:v>
                </c:pt>
                <c:pt idx="123">
                  <c:v>5.1250000000000018</c:v>
                </c:pt>
                <c:pt idx="124">
                  <c:v>5.1666666666666687</c:v>
                </c:pt>
                <c:pt idx="125">
                  <c:v>5.2083333333333357</c:v>
                </c:pt>
                <c:pt idx="126">
                  <c:v>5.2500000000000027</c:v>
                </c:pt>
                <c:pt idx="127">
                  <c:v>5.2916666666666696</c:v>
                </c:pt>
                <c:pt idx="128">
                  <c:v>5.3333333333333366</c:v>
                </c:pt>
                <c:pt idx="129">
                  <c:v>5.3750000000000036</c:v>
                </c:pt>
                <c:pt idx="130">
                  <c:v>5.4166666666666705</c:v>
                </c:pt>
                <c:pt idx="131">
                  <c:v>5.4583333333333375</c:v>
                </c:pt>
                <c:pt idx="132">
                  <c:v>5.5000000000000044</c:v>
                </c:pt>
                <c:pt idx="133">
                  <c:v>5.5416666666666714</c:v>
                </c:pt>
                <c:pt idx="134">
                  <c:v>5.5833333333333384</c:v>
                </c:pt>
                <c:pt idx="135">
                  <c:v>5.6250000000000053</c:v>
                </c:pt>
                <c:pt idx="136">
                  <c:v>5.6666666666666723</c:v>
                </c:pt>
                <c:pt idx="137">
                  <c:v>5.7083333333333393</c:v>
                </c:pt>
                <c:pt idx="138">
                  <c:v>5.7500000000000062</c:v>
                </c:pt>
                <c:pt idx="139">
                  <c:v>5.7916666666666732</c:v>
                </c:pt>
                <c:pt idx="140">
                  <c:v>5.8333333333333401</c:v>
                </c:pt>
                <c:pt idx="141">
                  <c:v>5.8750000000000071</c:v>
                </c:pt>
                <c:pt idx="142">
                  <c:v>5.9166666666666741</c:v>
                </c:pt>
                <c:pt idx="143">
                  <c:v>5.958333333333341</c:v>
                </c:pt>
                <c:pt idx="144">
                  <c:v>6.000000000000008</c:v>
                </c:pt>
                <c:pt idx="145">
                  <c:v>6.041666666666675</c:v>
                </c:pt>
                <c:pt idx="146">
                  <c:v>6.0833333333333419</c:v>
                </c:pt>
                <c:pt idx="147">
                  <c:v>6.1250000000000089</c:v>
                </c:pt>
                <c:pt idx="148">
                  <c:v>6.1666666666666758</c:v>
                </c:pt>
                <c:pt idx="149">
                  <c:v>6.2083333333333428</c:v>
                </c:pt>
                <c:pt idx="150">
                  <c:v>6.2500000000000098</c:v>
                </c:pt>
                <c:pt idx="151">
                  <c:v>6.2916666666666767</c:v>
                </c:pt>
                <c:pt idx="152">
                  <c:v>6.3333333333333437</c:v>
                </c:pt>
                <c:pt idx="153">
                  <c:v>6.3750000000000107</c:v>
                </c:pt>
                <c:pt idx="154">
                  <c:v>6.4166666666666776</c:v>
                </c:pt>
                <c:pt idx="155">
                  <c:v>6.4583333333333446</c:v>
                </c:pt>
                <c:pt idx="156">
                  <c:v>6.5000000000000115</c:v>
                </c:pt>
                <c:pt idx="157">
                  <c:v>6.5416666666666785</c:v>
                </c:pt>
                <c:pt idx="158">
                  <c:v>6.5833333333333455</c:v>
                </c:pt>
                <c:pt idx="159">
                  <c:v>6.6250000000000124</c:v>
                </c:pt>
                <c:pt idx="160">
                  <c:v>6.6666666666666794</c:v>
                </c:pt>
                <c:pt idx="161">
                  <c:v>6.7083333333333464</c:v>
                </c:pt>
                <c:pt idx="162">
                  <c:v>6.7500000000000133</c:v>
                </c:pt>
                <c:pt idx="163">
                  <c:v>6.7916666666666803</c:v>
                </c:pt>
                <c:pt idx="164">
                  <c:v>6.8333333333333472</c:v>
                </c:pt>
                <c:pt idx="165">
                  <c:v>6.8750000000000142</c:v>
                </c:pt>
                <c:pt idx="166">
                  <c:v>6.9166666666666812</c:v>
                </c:pt>
                <c:pt idx="167">
                  <c:v>6.9583333333333481</c:v>
                </c:pt>
                <c:pt idx="168">
                  <c:v>7.0000000000000151</c:v>
                </c:pt>
                <c:pt idx="169">
                  <c:v>7.0416666666666821</c:v>
                </c:pt>
                <c:pt idx="170">
                  <c:v>7.083333333333349</c:v>
                </c:pt>
                <c:pt idx="171">
                  <c:v>7.125000000000016</c:v>
                </c:pt>
                <c:pt idx="172">
                  <c:v>7.1666666666666829</c:v>
                </c:pt>
                <c:pt idx="173">
                  <c:v>7.2083333333333499</c:v>
                </c:pt>
                <c:pt idx="174">
                  <c:v>7.2500000000000169</c:v>
                </c:pt>
                <c:pt idx="175">
                  <c:v>7.2916666666666838</c:v>
                </c:pt>
                <c:pt idx="176">
                  <c:v>7.3333333333333508</c:v>
                </c:pt>
                <c:pt idx="177">
                  <c:v>7.3750000000000178</c:v>
                </c:pt>
                <c:pt idx="178">
                  <c:v>7.4166666666666847</c:v>
                </c:pt>
                <c:pt idx="179">
                  <c:v>7.4583333333333517</c:v>
                </c:pt>
                <c:pt idx="180">
                  <c:v>7.5000000000000187</c:v>
                </c:pt>
                <c:pt idx="181">
                  <c:v>7.5416666666666856</c:v>
                </c:pt>
                <c:pt idx="182">
                  <c:v>7.5833333333333526</c:v>
                </c:pt>
                <c:pt idx="183">
                  <c:v>7.6250000000000195</c:v>
                </c:pt>
                <c:pt idx="184">
                  <c:v>7.6666666666666865</c:v>
                </c:pt>
                <c:pt idx="185">
                  <c:v>7.7083333333333535</c:v>
                </c:pt>
                <c:pt idx="186">
                  <c:v>7.7500000000000204</c:v>
                </c:pt>
                <c:pt idx="187">
                  <c:v>7.7916666666666874</c:v>
                </c:pt>
                <c:pt idx="188">
                  <c:v>7.8333333333333544</c:v>
                </c:pt>
                <c:pt idx="189">
                  <c:v>7.8750000000000213</c:v>
                </c:pt>
                <c:pt idx="190">
                  <c:v>7.9166666666666883</c:v>
                </c:pt>
                <c:pt idx="191">
                  <c:v>7.9583333333333552</c:v>
                </c:pt>
                <c:pt idx="192">
                  <c:v>8.0000000000000213</c:v>
                </c:pt>
                <c:pt idx="193">
                  <c:v>8.0416666666666874</c:v>
                </c:pt>
                <c:pt idx="194">
                  <c:v>8.0833333333333535</c:v>
                </c:pt>
                <c:pt idx="195">
                  <c:v>8.1250000000000195</c:v>
                </c:pt>
                <c:pt idx="196">
                  <c:v>8.1666666666666856</c:v>
                </c:pt>
                <c:pt idx="197">
                  <c:v>8.2083333333333517</c:v>
                </c:pt>
                <c:pt idx="198">
                  <c:v>8.2500000000000178</c:v>
                </c:pt>
                <c:pt idx="199">
                  <c:v>8.2916666666666838</c:v>
                </c:pt>
                <c:pt idx="200">
                  <c:v>8.3333333333333499</c:v>
                </c:pt>
                <c:pt idx="201">
                  <c:v>8.375000000000016</c:v>
                </c:pt>
                <c:pt idx="202">
                  <c:v>8.4166666666666821</c:v>
                </c:pt>
                <c:pt idx="203">
                  <c:v>8.4583333333333481</c:v>
                </c:pt>
                <c:pt idx="204">
                  <c:v>8.5000000000000142</c:v>
                </c:pt>
                <c:pt idx="205">
                  <c:v>8.5416666666666803</c:v>
                </c:pt>
                <c:pt idx="206">
                  <c:v>8.5833333333333464</c:v>
                </c:pt>
                <c:pt idx="207">
                  <c:v>8.6250000000000124</c:v>
                </c:pt>
                <c:pt idx="208">
                  <c:v>8.6666666666666785</c:v>
                </c:pt>
                <c:pt idx="209">
                  <c:v>8.7083333333333446</c:v>
                </c:pt>
                <c:pt idx="210">
                  <c:v>8.7500000000000107</c:v>
                </c:pt>
                <c:pt idx="211">
                  <c:v>8.7916666666666767</c:v>
                </c:pt>
                <c:pt idx="212">
                  <c:v>8.8333333333333428</c:v>
                </c:pt>
                <c:pt idx="213">
                  <c:v>8.8750000000000089</c:v>
                </c:pt>
                <c:pt idx="214">
                  <c:v>8.916666666666675</c:v>
                </c:pt>
                <c:pt idx="215">
                  <c:v>8.958333333333341</c:v>
                </c:pt>
                <c:pt idx="216">
                  <c:v>9.0000000000000071</c:v>
                </c:pt>
                <c:pt idx="217">
                  <c:v>9.0416666666666732</c:v>
                </c:pt>
                <c:pt idx="218">
                  <c:v>9.0833333333333393</c:v>
                </c:pt>
                <c:pt idx="219">
                  <c:v>9.1250000000000053</c:v>
                </c:pt>
                <c:pt idx="220">
                  <c:v>9.1666666666666714</c:v>
                </c:pt>
                <c:pt idx="221">
                  <c:v>9.2083333333333375</c:v>
                </c:pt>
                <c:pt idx="222">
                  <c:v>9.2500000000000036</c:v>
                </c:pt>
                <c:pt idx="223">
                  <c:v>9.2916666666666696</c:v>
                </c:pt>
                <c:pt idx="224">
                  <c:v>9.3333333333333357</c:v>
                </c:pt>
                <c:pt idx="225">
                  <c:v>9.3750000000000018</c:v>
                </c:pt>
                <c:pt idx="226">
                  <c:v>9.4166666666666679</c:v>
                </c:pt>
                <c:pt idx="227">
                  <c:v>9.4583333333333339</c:v>
                </c:pt>
                <c:pt idx="228">
                  <c:v>9.5</c:v>
                </c:pt>
                <c:pt idx="229">
                  <c:v>9.5416666666666661</c:v>
                </c:pt>
                <c:pt idx="230">
                  <c:v>9.5833333333333321</c:v>
                </c:pt>
                <c:pt idx="231">
                  <c:v>9.6249999999999982</c:v>
                </c:pt>
                <c:pt idx="232">
                  <c:v>9.6666666666666643</c:v>
                </c:pt>
                <c:pt idx="233">
                  <c:v>9.7083333333333304</c:v>
                </c:pt>
                <c:pt idx="234">
                  <c:v>9.7499999999999964</c:v>
                </c:pt>
                <c:pt idx="235">
                  <c:v>9.7916666666666625</c:v>
                </c:pt>
                <c:pt idx="236">
                  <c:v>9.8333333333333286</c:v>
                </c:pt>
                <c:pt idx="237">
                  <c:v>9.8749999999999947</c:v>
                </c:pt>
                <c:pt idx="238">
                  <c:v>9.9166666666666607</c:v>
                </c:pt>
                <c:pt idx="239">
                  <c:v>9.9583333333333268</c:v>
                </c:pt>
                <c:pt idx="240">
                  <c:v>9.9999999999999929</c:v>
                </c:pt>
                <c:pt idx="241">
                  <c:v>10.041666666666659</c:v>
                </c:pt>
                <c:pt idx="242">
                  <c:v>10.083333333333325</c:v>
                </c:pt>
                <c:pt idx="243">
                  <c:v>10.124999999999991</c:v>
                </c:pt>
                <c:pt idx="244">
                  <c:v>10.166666666666657</c:v>
                </c:pt>
                <c:pt idx="245">
                  <c:v>10.208333333333323</c:v>
                </c:pt>
                <c:pt idx="246">
                  <c:v>10.249999999999989</c:v>
                </c:pt>
                <c:pt idx="247">
                  <c:v>10.291666666666655</c:v>
                </c:pt>
                <c:pt idx="248">
                  <c:v>10.333333333333321</c:v>
                </c:pt>
                <c:pt idx="249">
                  <c:v>10.374999999999988</c:v>
                </c:pt>
                <c:pt idx="250">
                  <c:v>10.416666666666654</c:v>
                </c:pt>
                <c:pt idx="251">
                  <c:v>10.45833333333332</c:v>
                </c:pt>
                <c:pt idx="252">
                  <c:v>10.499999999999986</c:v>
                </c:pt>
                <c:pt idx="253">
                  <c:v>10.541666666666652</c:v>
                </c:pt>
                <c:pt idx="254">
                  <c:v>10.583333333333318</c:v>
                </c:pt>
                <c:pt idx="255">
                  <c:v>10.624999999999984</c:v>
                </c:pt>
                <c:pt idx="256">
                  <c:v>10.66666666666665</c:v>
                </c:pt>
                <c:pt idx="257">
                  <c:v>10.708333333333316</c:v>
                </c:pt>
                <c:pt idx="258">
                  <c:v>10.749999999999982</c:v>
                </c:pt>
                <c:pt idx="259">
                  <c:v>10.791666666666648</c:v>
                </c:pt>
                <c:pt idx="260">
                  <c:v>10.833333333333314</c:v>
                </c:pt>
                <c:pt idx="261">
                  <c:v>10.87499999999998</c:v>
                </c:pt>
                <c:pt idx="262">
                  <c:v>10.916666666666647</c:v>
                </c:pt>
                <c:pt idx="263">
                  <c:v>10.958333333333313</c:v>
                </c:pt>
                <c:pt idx="264">
                  <c:v>10.999999999999979</c:v>
                </c:pt>
                <c:pt idx="265">
                  <c:v>11.041666666666645</c:v>
                </c:pt>
                <c:pt idx="266">
                  <c:v>11.083333333333311</c:v>
                </c:pt>
                <c:pt idx="267">
                  <c:v>11.124999999999977</c:v>
                </c:pt>
                <c:pt idx="268">
                  <c:v>11.166666666666643</c:v>
                </c:pt>
                <c:pt idx="269">
                  <c:v>11.208333333333309</c:v>
                </c:pt>
                <c:pt idx="270">
                  <c:v>11.249999999999975</c:v>
                </c:pt>
                <c:pt idx="271">
                  <c:v>11.291666666666641</c:v>
                </c:pt>
                <c:pt idx="272">
                  <c:v>11.333333333333307</c:v>
                </c:pt>
                <c:pt idx="273">
                  <c:v>11.374999999999973</c:v>
                </c:pt>
                <c:pt idx="274">
                  <c:v>11.416666666666639</c:v>
                </c:pt>
                <c:pt idx="275">
                  <c:v>11.458333333333306</c:v>
                </c:pt>
                <c:pt idx="276">
                  <c:v>11.499999999999972</c:v>
                </c:pt>
                <c:pt idx="277">
                  <c:v>11.541666666666638</c:v>
                </c:pt>
                <c:pt idx="278">
                  <c:v>11.583333333333304</c:v>
                </c:pt>
                <c:pt idx="279">
                  <c:v>11.62499999999997</c:v>
                </c:pt>
                <c:pt idx="280">
                  <c:v>11.666666666666636</c:v>
                </c:pt>
                <c:pt idx="281">
                  <c:v>11.708333333333302</c:v>
                </c:pt>
                <c:pt idx="282">
                  <c:v>11.749999999999968</c:v>
                </c:pt>
                <c:pt idx="283">
                  <c:v>11.791666666666634</c:v>
                </c:pt>
                <c:pt idx="284">
                  <c:v>11.8333333333333</c:v>
                </c:pt>
                <c:pt idx="285">
                  <c:v>11.874999999999966</c:v>
                </c:pt>
                <c:pt idx="286">
                  <c:v>11.916666666666632</c:v>
                </c:pt>
                <c:pt idx="287">
                  <c:v>11.958333333333298</c:v>
                </c:pt>
                <c:pt idx="288">
                  <c:v>11.999999999999964</c:v>
                </c:pt>
                <c:pt idx="289">
                  <c:v>12.041666666666631</c:v>
                </c:pt>
                <c:pt idx="290">
                  <c:v>12.083333333333297</c:v>
                </c:pt>
                <c:pt idx="291">
                  <c:v>12.124999999999963</c:v>
                </c:pt>
                <c:pt idx="292">
                  <c:v>12.166666666666629</c:v>
                </c:pt>
                <c:pt idx="293">
                  <c:v>12.208333333333295</c:v>
                </c:pt>
                <c:pt idx="294">
                  <c:v>12.249999999999961</c:v>
                </c:pt>
                <c:pt idx="295">
                  <c:v>12.291666666666627</c:v>
                </c:pt>
                <c:pt idx="296">
                  <c:v>12.333333333333293</c:v>
                </c:pt>
                <c:pt idx="297">
                  <c:v>12.374999999999959</c:v>
                </c:pt>
                <c:pt idx="298">
                  <c:v>12.416666666666625</c:v>
                </c:pt>
                <c:pt idx="299">
                  <c:v>12.458333333333291</c:v>
                </c:pt>
                <c:pt idx="300">
                  <c:v>12.499999999999957</c:v>
                </c:pt>
                <c:pt idx="301">
                  <c:v>12.541666666666623</c:v>
                </c:pt>
                <c:pt idx="302">
                  <c:v>12.58333333333329</c:v>
                </c:pt>
                <c:pt idx="303">
                  <c:v>12.624999999999956</c:v>
                </c:pt>
                <c:pt idx="304">
                  <c:v>12.666666666666622</c:v>
                </c:pt>
                <c:pt idx="305">
                  <c:v>12.708333333333288</c:v>
                </c:pt>
                <c:pt idx="306">
                  <c:v>12.749999999999954</c:v>
                </c:pt>
                <c:pt idx="307">
                  <c:v>12.79166666666662</c:v>
                </c:pt>
                <c:pt idx="308">
                  <c:v>12.833333333333286</c:v>
                </c:pt>
                <c:pt idx="309">
                  <c:v>12.874999999999952</c:v>
                </c:pt>
                <c:pt idx="310">
                  <c:v>12.916666666666618</c:v>
                </c:pt>
                <c:pt idx="311">
                  <c:v>12.958333333333284</c:v>
                </c:pt>
                <c:pt idx="312">
                  <c:v>12.99999999999995</c:v>
                </c:pt>
                <c:pt idx="313">
                  <c:v>13.041666666666616</c:v>
                </c:pt>
                <c:pt idx="314">
                  <c:v>13.083333333333282</c:v>
                </c:pt>
                <c:pt idx="315">
                  <c:v>13.124999999999948</c:v>
                </c:pt>
                <c:pt idx="316">
                  <c:v>13.166666666666615</c:v>
                </c:pt>
                <c:pt idx="317">
                  <c:v>13.208333333333281</c:v>
                </c:pt>
                <c:pt idx="318">
                  <c:v>13.249999999999947</c:v>
                </c:pt>
                <c:pt idx="319">
                  <c:v>13.291666666666613</c:v>
                </c:pt>
                <c:pt idx="320">
                  <c:v>13.333333333333279</c:v>
                </c:pt>
                <c:pt idx="321">
                  <c:v>13.374999999999945</c:v>
                </c:pt>
                <c:pt idx="322">
                  <c:v>13.416666666666611</c:v>
                </c:pt>
                <c:pt idx="323">
                  <c:v>13.458333333333277</c:v>
                </c:pt>
                <c:pt idx="324">
                  <c:v>13.499999999999943</c:v>
                </c:pt>
                <c:pt idx="325">
                  <c:v>13.541666666666609</c:v>
                </c:pt>
                <c:pt idx="326">
                  <c:v>13.583333333333275</c:v>
                </c:pt>
                <c:pt idx="327">
                  <c:v>13.624999999999941</c:v>
                </c:pt>
                <c:pt idx="328">
                  <c:v>13.666666666666607</c:v>
                </c:pt>
                <c:pt idx="329">
                  <c:v>13.708333333333274</c:v>
                </c:pt>
                <c:pt idx="330">
                  <c:v>13.74999999999994</c:v>
                </c:pt>
                <c:pt idx="331">
                  <c:v>13.791666666666606</c:v>
                </c:pt>
                <c:pt idx="332">
                  <c:v>13.833333333333272</c:v>
                </c:pt>
                <c:pt idx="333">
                  <c:v>13.874999999999938</c:v>
                </c:pt>
                <c:pt idx="334">
                  <c:v>13.916666666666604</c:v>
                </c:pt>
                <c:pt idx="335">
                  <c:v>13.95833333333327</c:v>
                </c:pt>
                <c:pt idx="336">
                  <c:v>13.999999999999936</c:v>
                </c:pt>
                <c:pt idx="337">
                  <c:v>14.041666666666602</c:v>
                </c:pt>
                <c:pt idx="338">
                  <c:v>14.083333333333268</c:v>
                </c:pt>
                <c:pt idx="339">
                  <c:v>14.124999999999934</c:v>
                </c:pt>
                <c:pt idx="340">
                  <c:v>14.1666666666666</c:v>
                </c:pt>
                <c:pt idx="341">
                  <c:v>14.208333333333266</c:v>
                </c:pt>
                <c:pt idx="342">
                  <c:v>14.249999999999932</c:v>
                </c:pt>
                <c:pt idx="343">
                  <c:v>14.291666666666599</c:v>
                </c:pt>
                <c:pt idx="344">
                  <c:v>14.333333333333265</c:v>
                </c:pt>
                <c:pt idx="345">
                  <c:v>14.374999999999931</c:v>
                </c:pt>
                <c:pt idx="346">
                  <c:v>14.416666666666597</c:v>
                </c:pt>
                <c:pt idx="347">
                  <c:v>14.458333333333263</c:v>
                </c:pt>
                <c:pt idx="348">
                  <c:v>14.499999999999929</c:v>
                </c:pt>
                <c:pt idx="349">
                  <c:v>14.541666666666595</c:v>
                </c:pt>
                <c:pt idx="350">
                  <c:v>14.583333333333261</c:v>
                </c:pt>
                <c:pt idx="351">
                  <c:v>14.624999999999927</c:v>
                </c:pt>
                <c:pt idx="352">
                  <c:v>14.666666666666593</c:v>
                </c:pt>
                <c:pt idx="353">
                  <c:v>14.708333333333259</c:v>
                </c:pt>
                <c:pt idx="354">
                  <c:v>14.749999999999925</c:v>
                </c:pt>
                <c:pt idx="355">
                  <c:v>14.791666666666591</c:v>
                </c:pt>
                <c:pt idx="356">
                  <c:v>14.833333333333258</c:v>
                </c:pt>
                <c:pt idx="357">
                  <c:v>14.874999999999924</c:v>
                </c:pt>
                <c:pt idx="358">
                  <c:v>14.91666666666659</c:v>
                </c:pt>
                <c:pt idx="359">
                  <c:v>14.958333333333256</c:v>
                </c:pt>
                <c:pt idx="360">
                  <c:v>14.999999999999922</c:v>
                </c:pt>
                <c:pt idx="361">
                  <c:v>15.041666666666588</c:v>
                </c:pt>
                <c:pt idx="362">
                  <c:v>15.083333333333254</c:v>
                </c:pt>
                <c:pt idx="363">
                  <c:v>15.12499999999992</c:v>
                </c:pt>
                <c:pt idx="364">
                  <c:v>15.166666666666586</c:v>
                </c:pt>
                <c:pt idx="365">
                  <c:v>15.208333333333252</c:v>
                </c:pt>
                <c:pt idx="366">
                  <c:v>15.249999999999918</c:v>
                </c:pt>
                <c:pt idx="367">
                  <c:v>15.291666666666584</c:v>
                </c:pt>
                <c:pt idx="368">
                  <c:v>15.33333333333325</c:v>
                </c:pt>
                <c:pt idx="369">
                  <c:v>15.374999999999917</c:v>
                </c:pt>
                <c:pt idx="370">
                  <c:v>15.416666666666583</c:v>
                </c:pt>
                <c:pt idx="371">
                  <c:v>15.458333333333249</c:v>
                </c:pt>
                <c:pt idx="372">
                  <c:v>15.499999999999915</c:v>
                </c:pt>
                <c:pt idx="373">
                  <c:v>15.541666666666581</c:v>
                </c:pt>
                <c:pt idx="374">
                  <c:v>15.583333333333247</c:v>
                </c:pt>
                <c:pt idx="375">
                  <c:v>15.624999999999913</c:v>
                </c:pt>
                <c:pt idx="376">
                  <c:v>15.666666666666579</c:v>
                </c:pt>
                <c:pt idx="377">
                  <c:v>15.708333333333245</c:v>
                </c:pt>
                <c:pt idx="378">
                  <c:v>15.749999999999911</c:v>
                </c:pt>
                <c:pt idx="379">
                  <c:v>15.791666666666577</c:v>
                </c:pt>
                <c:pt idx="380">
                  <c:v>15.833333333333243</c:v>
                </c:pt>
                <c:pt idx="381">
                  <c:v>15.874999999999909</c:v>
                </c:pt>
                <c:pt idx="382">
                  <c:v>15.916666666666575</c:v>
                </c:pt>
                <c:pt idx="383">
                  <c:v>15.958333333333242</c:v>
                </c:pt>
                <c:pt idx="384">
                  <c:v>15.999999999999908</c:v>
                </c:pt>
                <c:pt idx="385">
                  <c:v>16.041666666666575</c:v>
                </c:pt>
                <c:pt idx="386">
                  <c:v>16.083333333333243</c:v>
                </c:pt>
                <c:pt idx="387">
                  <c:v>16.124999999999911</c:v>
                </c:pt>
                <c:pt idx="388">
                  <c:v>16.166666666666579</c:v>
                </c:pt>
                <c:pt idx="389">
                  <c:v>16.208333333333247</c:v>
                </c:pt>
                <c:pt idx="390">
                  <c:v>16.249999999999915</c:v>
                </c:pt>
                <c:pt idx="391">
                  <c:v>16.291666666666583</c:v>
                </c:pt>
                <c:pt idx="392">
                  <c:v>16.33333333333325</c:v>
                </c:pt>
                <c:pt idx="393">
                  <c:v>16.374999999999918</c:v>
                </c:pt>
                <c:pt idx="394">
                  <c:v>16.416666666666586</c:v>
                </c:pt>
                <c:pt idx="395">
                  <c:v>16.458333333333254</c:v>
                </c:pt>
                <c:pt idx="396">
                  <c:v>16.499999999999922</c:v>
                </c:pt>
                <c:pt idx="397">
                  <c:v>16.54166666666659</c:v>
                </c:pt>
                <c:pt idx="398">
                  <c:v>16.583333333333258</c:v>
                </c:pt>
                <c:pt idx="399">
                  <c:v>16.624999999999925</c:v>
                </c:pt>
                <c:pt idx="400">
                  <c:v>16.666666666666593</c:v>
                </c:pt>
                <c:pt idx="401">
                  <c:v>16.708333333333261</c:v>
                </c:pt>
                <c:pt idx="402">
                  <c:v>16.749999999999929</c:v>
                </c:pt>
                <c:pt idx="403">
                  <c:v>16.791666666666597</c:v>
                </c:pt>
                <c:pt idx="404">
                  <c:v>16.833333333333265</c:v>
                </c:pt>
                <c:pt idx="405">
                  <c:v>16.874999999999932</c:v>
                </c:pt>
                <c:pt idx="406">
                  <c:v>16.9166666666666</c:v>
                </c:pt>
                <c:pt idx="407">
                  <c:v>16.958333333333268</c:v>
                </c:pt>
                <c:pt idx="408">
                  <c:v>16.999999999999936</c:v>
                </c:pt>
                <c:pt idx="409">
                  <c:v>17.041666666666604</c:v>
                </c:pt>
                <c:pt idx="410">
                  <c:v>17.083333333333272</c:v>
                </c:pt>
                <c:pt idx="411">
                  <c:v>17.12499999999994</c:v>
                </c:pt>
                <c:pt idx="412">
                  <c:v>17.166666666666607</c:v>
                </c:pt>
                <c:pt idx="413">
                  <c:v>17.208333333333275</c:v>
                </c:pt>
                <c:pt idx="414">
                  <c:v>17.249999999999943</c:v>
                </c:pt>
                <c:pt idx="415">
                  <c:v>17.291666666666611</c:v>
                </c:pt>
                <c:pt idx="416">
                  <c:v>17.333333333333279</c:v>
                </c:pt>
                <c:pt idx="417">
                  <c:v>17.374999999999947</c:v>
                </c:pt>
                <c:pt idx="418">
                  <c:v>17.416666666666615</c:v>
                </c:pt>
                <c:pt idx="419">
                  <c:v>17.458333333333282</c:v>
                </c:pt>
                <c:pt idx="420">
                  <c:v>17.49999999999995</c:v>
                </c:pt>
                <c:pt idx="421">
                  <c:v>17.541666666666618</c:v>
                </c:pt>
                <c:pt idx="422">
                  <c:v>17.583333333333286</c:v>
                </c:pt>
                <c:pt idx="423">
                  <c:v>17.624999999999954</c:v>
                </c:pt>
                <c:pt idx="424">
                  <c:v>17.666666666666622</c:v>
                </c:pt>
                <c:pt idx="425">
                  <c:v>17.70833333333329</c:v>
                </c:pt>
                <c:pt idx="426">
                  <c:v>17.749999999999957</c:v>
                </c:pt>
                <c:pt idx="427">
                  <c:v>17.791666666666625</c:v>
                </c:pt>
                <c:pt idx="428">
                  <c:v>17.833333333333293</c:v>
                </c:pt>
                <c:pt idx="429">
                  <c:v>17.874999999999961</c:v>
                </c:pt>
                <c:pt idx="430">
                  <c:v>17.916666666666629</c:v>
                </c:pt>
                <c:pt idx="431">
                  <c:v>17.958333333333297</c:v>
                </c:pt>
                <c:pt idx="432">
                  <c:v>17.999999999999964</c:v>
                </c:pt>
                <c:pt idx="433">
                  <c:v>18.041666666666632</c:v>
                </c:pt>
                <c:pt idx="434">
                  <c:v>18.0833333333333</c:v>
                </c:pt>
                <c:pt idx="435">
                  <c:v>18.124999999999968</c:v>
                </c:pt>
                <c:pt idx="436">
                  <c:v>18.166666666666636</c:v>
                </c:pt>
                <c:pt idx="437">
                  <c:v>18.208333333333304</c:v>
                </c:pt>
                <c:pt idx="438">
                  <c:v>18.249999999999972</c:v>
                </c:pt>
                <c:pt idx="439">
                  <c:v>18.291666666666639</c:v>
                </c:pt>
                <c:pt idx="440">
                  <c:v>18.333333333333307</c:v>
                </c:pt>
                <c:pt idx="441">
                  <c:v>18.374999999999975</c:v>
                </c:pt>
                <c:pt idx="442">
                  <c:v>18.416666666666643</c:v>
                </c:pt>
                <c:pt idx="443">
                  <c:v>18.458333333333311</c:v>
                </c:pt>
                <c:pt idx="444">
                  <c:v>18.499999999999979</c:v>
                </c:pt>
                <c:pt idx="445">
                  <c:v>18.541666666666647</c:v>
                </c:pt>
                <c:pt idx="446">
                  <c:v>18.583333333333314</c:v>
                </c:pt>
                <c:pt idx="447">
                  <c:v>18.624999999999982</c:v>
                </c:pt>
                <c:pt idx="448">
                  <c:v>18.66666666666665</c:v>
                </c:pt>
                <c:pt idx="449">
                  <c:v>18.708333333333318</c:v>
                </c:pt>
                <c:pt idx="450">
                  <c:v>18.749999999999986</c:v>
                </c:pt>
                <c:pt idx="451">
                  <c:v>18.791666666666654</c:v>
                </c:pt>
                <c:pt idx="452">
                  <c:v>18.833333333333321</c:v>
                </c:pt>
                <c:pt idx="453">
                  <c:v>18.874999999999989</c:v>
                </c:pt>
                <c:pt idx="454">
                  <c:v>18.916666666666657</c:v>
                </c:pt>
                <c:pt idx="455">
                  <c:v>18.958333333333325</c:v>
                </c:pt>
                <c:pt idx="456">
                  <c:v>18.999999999999993</c:v>
                </c:pt>
                <c:pt idx="457">
                  <c:v>19.041666666666661</c:v>
                </c:pt>
                <c:pt idx="458">
                  <c:v>19.083333333333329</c:v>
                </c:pt>
                <c:pt idx="459">
                  <c:v>19.124999999999996</c:v>
                </c:pt>
                <c:pt idx="460">
                  <c:v>19.166666666666664</c:v>
                </c:pt>
                <c:pt idx="461">
                  <c:v>19.208333333333332</c:v>
                </c:pt>
                <c:pt idx="462">
                  <c:v>19.25</c:v>
                </c:pt>
                <c:pt idx="463">
                  <c:v>19.291666666666668</c:v>
                </c:pt>
                <c:pt idx="464">
                  <c:v>19.333333333333336</c:v>
                </c:pt>
                <c:pt idx="465">
                  <c:v>19.375000000000004</c:v>
                </c:pt>
                <c:pt idx="466">
                  <c:v>19.416666666666671</c:v>
                </c:pt>
                <c:pt idx="467">
                  <c:v>19.458333333333339</c:v>
                </c:pt>
                <c:pt idx="468">
                  <c:v>19.500000000000007</c:v>
                </c:pt>
                <c:pt idx="469">
                  <c:v>19.541666666666675</c:v>
                </c:pt>
                <c:pt idx="470">
                  <c:v>19.583333333333343</c:v>
                </c:pt>
                <c:pt idx="471">
                  <c:v>19.625000000000011</c:v>
                </c:pt>
                <c:pt idx="472">
                  <c:v>19.666666666666679</c:v>
                </c:pt>
                <c:pt idx="473">
                  <c:v>19.708333333333346</c:v>
                </c:pt>
                <c:pt idx="474">
                  <c:v>19.750000000000014</c:v>
                </c:pt>
                <c:pt idx="475">
                  <c:v>19.791666666666682</c:v>
                </c:pt>
                <c:pt idx="476">
                  <c:v>19.83333333333335</c:v>
                </c:pt>
                <c:pt idx="477">
                  <c:v>19.875000000000018</c:v>
                </c:pt>
                <c:pt idx="478">
                  <c:v>19.916666666666686</c:v>
                </c:pt>
                <c:pt idx="479">
                  <c:v>19.958333333333353</c:v>
                </c:pt>
                <c:pt idx="480">
                  <c:v>20.000000000000021</c:v>
                </c:pt>
                <c:pt idx="481">
                  <c:v>20.041666666666689</c:v>
                </c:pt>
                <c:pt idx="482">
                  <c:v>20.083333333333357</c:v>
                </c:pt>
                <c:pt idx="483">
                  <c:v>20.125000000000025</c:v>
                </c:pt>
                <c:pt idx="484">
                  <c:v>20.166666666666693</c:v>
                </c:pt>
                <c:pt idx="485">
                  <c:v>20.208333333333361</c:v>
                </c:pt>
                <c:pt idx="486">
                  <c:v>20.250000000000028</c:v>
                </c:pt>
                <c:pt idx="487">
                  <c:v>20.291666666666696</c:v>
                </c:pt>
                <c:pt idx="488">
                  <c:v>20.333333333333364</c:v>
                </c:pt>
                <c:pt idx="489">
                  <c:v>20.375000000000032</c:v>
                </c:pt>
                <c:pt idx="490">
                  <c:v>20.4166666666667</c:v>
                </c:pt>
                <c:pt idx="491">
                  <c:v>20.458333333333368</c:v>
                </c:pt>
                <c:pt idx="492">
                  <c:v>20.500000000000036</c:v>
                </c:pt>
                <c:pt idx="493">
                  <c:v>20.541666666666703</c:v>
                </c:pt>
                <c:pt idx="494">
                  <c:v>20.583333333333371</c:v>
                </c:pt>
                <c:pt idx="495">
                  <c:v>20.625000000000039</c:v>
                </c:pt>
                <c:pt idx="496">
                  <c:v>20.666666666666707</c:v>
                </c:pt>
                <c:pt idx="497">
                  <c:v>20.708333333333375</c:v>
                </c:pt>
                <c:pt idx="498">
                  <c:v>20.750000000000043</c:v>
                </c:pt>
                <c:pt idx="499">
                  <c:v>20.79166666666671</c:v>
                </c:pt>
                <c:pt idx="500">
                  <c:v>20.833333333333378</c:v>
                </c:pt>
                <c:pt idx="501">
                  <c:v>20.875000000000046</c:v>
                </c:pt>
                <c:pt idx="502">
                  <c:v>20.916666666666714</c:v>
                </c:pt>
                <c:pt idx="503">
                  <c:v>20.958333333333382</c:v>
                </c:pt>
                <c:pt idx="504">
                  <c:v>21.00000000000005</c:v>
                </c:pt>
                <c:pt idx="505">
                  <c:v>21.041666666666718</c:v>
                </c:pt>
                <c:pt idx="506">
                  <c:v>21.083333333333385</c:v>
                </c:pt>
                <c:pt idx="507">
                  <c:v>21.125000000000053</c:v>
                </c:pt>
                <c:pt idx="508">
                  <c:v>21.166666666666721</c:v>
                </c:pt>
                <c:pt idx="509">
                  <c:v>21.208333333333389</c:v>
                </c:pt>
                <c:pt idx="510">
                  <c:v>21.250000000000057</c:v>
                </c:pt>
                <c:pt idx="511">
                  <c:v>21.291666666666725</c:v>
                </c:pt>
                <c:pt idx="512">
                  <c:v>21.333333333333393</c:v>
                </c:pt>
                <c:pt idx="513">
                  <c:v>21.37500000000006</c:v>
                </c:pt>
                <c:pt idx="514">
                  <c:v>21.416666666666728</c:v>
                </c:pt>
                <c:pt idx="515">
                  <c:v>21.458333333333396</c:v>
                </c:pt>
                <c:pt idx="516">
                  <c:v>21.500000000000064</c:v>
                </c:pt>
                <c:pt idx="517">
                  <c:v>21.541666666666732</c:v>
                </c:pt>
                <c:pt idx="518">
                  <c:v>21.5833333333334</c:v>
                </c:pt>
                <c:pt idx="519">
                  <c:v>21.625000000000068</c:v>
                </c:pt>
                <c:pt idx="520">
                  <c:v>21.666666666666735</c:v>
                </c:pt>
                <c:pt idx="521">
                  <c:v>21.708333333333403</c:v>
                </c:pt>
                <c:pt idx="522">
                  <c:v>21.750000000000071</c:v>
                </c:pt>
                <c:pt idx="523">
                  <c:v>21.791666666666739</c:v>
                </c:pt>
                <c:pt idx="524">
                  <c:v>21.833333333333407</c:v>
                </c:pt>
                <c:pt idx="525">
                  <c:v>21.875000000000075</c:v>
                </c:pt>
                <c:pt idx="526">
                  <c:v>21.916666666666742</c:v>
                </c:pt>
                <c:pt idx="527">
                  <c:v>21.95833333333341</c:v>
                </c:pt>
                <c:pt idx="528">
                  <c:v>22.000000000000078</c:v>
                </c:pt>
                <c:pt idx="529">
                  <c:v>22.041666666666746</c:v>
                </c:pt>
                <c:pt idx="530">
                  <c:v>22.083333333333414</c:v>
                </c:pt>
                <c:pt idx="531">
                  <c:v>22.125000000000082</c:v>
                </c:pt>
                <c:pt idx="532">
                  <c:v>22.16666666666675</c:v>
                </c:pt>
                <c:pt idx="533">
                  <c:v>22.208333333333417</c:v>
                </c:pt>
                <c:pt idx="534">
                  <c:v>22.250000000000085</c:v>
                </c:pt>
                <c:pt idx="535">
                  <c:v>22.291666666666753</c:v>
                </c:pt>
                <c:pt idx="536">
                  <c:v>22.333333333333421</c:v>
                </c:pt>
                <c:pt idx="537">
                  <c:v>22.375000000000089</c:v>
                </c:pt>
                <c:pt idx="538">
                  <c:v>22.416666666666757</c:v>
                </c:pt>
                <c:pt idx="539">
                  <c:v>22.458333333333425</c:v>
                </c:pt>
                <c:pt idx="540">
                  <c:v>22.500000000000092</c:v>
                </c:pt>
                <c:pt idx="541">
                  <c:v>22.54166666666676</c:v>
                </c:pt>
                <c:pt idx="542">
                  <c:v>22.583333333333428</c:v>
                </c:pt>
                <c:pt idx="543">
                  <c:v>22.625000000000096</c:v>
                </c:pt>
                <c:pt idx="544">
                  <c:v>22.666666666666764</c:v>
                </c:pt>
                <c:pt idx="545">
                  <c:v>22.708333333333432</c:v>
                </c:pt>
                <c:pt idx="546">
                  <c:v>22.750000000000099</c:v>
                </c:pt>
                <c:pt idx="547">
                  <c:v>22.791666666666767</c:v>
                </c:pt>
                <c:pt idx="548">
                  <c:v>22.833333333333435</c:v>
                </c:pt>
                <c:pt idx="549">
                  <c:v>22.875000000000103</c:v>
                </c:pt>
                <c:pt idx="550">
                  <c:v>22.916666666666771</c:v>
                </c:pt>
                <c:pt idx="551">
                  <c:v>22.958333333333439</c:v>
                </c:pt>
                <c:pt idx="552">
                  <c:v>23.000000000000107</c:v>
                </c:pt>
                <c:pt idx="553">
                  <c:v>23.041666666666774</c:v>
                </c:pt>
                <c:pt idx="554">
                  <c:v>23.083333333333442</c:v>
                </c:pt>
                <c:pt idx="555">
                  <c:v>23.12500000000011</c:v>
                </c:pt>
                <c:pt idx="556">
                  <c:v>23.166666666666778</c:v>
                </c:pt>
                <c:pt idx="557">
                  <c:v>23.208333333333446</c:v>
                </c:pt>
                <c:pt idx="558">
                  <c:v>23.250000000000114</c:v>
                </c:pt>
                <c:pt idx="559">
                  <c:v>23.291666666666782</c:v>
                </c:pt>
                <c:pt idx="560">
                  <c:v>23.333333333333449</c:v>
                </c:pt>
                <c:pt idx="561">
                  <c:v>23.375000000000117</c:v>
                </c:pt>
                <c:pt idx="562">
                  <c:v>23.416666666666785</c:v>
                </c:pt>
                <c:pt idx="563">
                  <c:v>23.458333333333453</c:v>
                </c:pt>
                <c:pt idx="564">
                  <c:v>23.500000000000121</c:v>
                </c:pt>
                <c:pt idx="565">
                  <c:v>23.541666666666789</c:v>
                </c:pt>
                <c:pt idx="566">
                  <c:v>23.583333333333456</c:v>
                </c:pt>
                <c:pt idx="567">
                  <c:v>23.625000000000124</c:v>
                </c:pt>
                <c:pt idx="568">
                  <c:v>23.666666666666792</c:v>
                </c:pt>
                <c:pt idx="569">
                  <c:v>23.70833333333346</c:v>
                </c:pt>
                <c:pt idx="570">
                  <c:v>23.750000000000128</c:v>
                </c:pt>
                <c:pt idx="571">
                  <c:v>23.791666666666796</c:v>
                </c:pt>
                <c:pt idx="572">
                  <c:v>23.833333333333464</c:v>
                </c:pt>
                <c:pt idx="573">
                  <c:v>23.875000000000131</c:v>
                </c:pt>
                <c:pt idx="574">
                  <c:v>23.916666666666799</c:v>
                </c:pt>
                <c:pt idx="575">
                  <c:v>23.958333333333467</c:v>
                </c:pt>
                <c:pt idx="576">
                  <c:v>24.000000000000135</c:v>
                </c:pt>
                <c:pt idx="577">
                  <c:v>24.041666666666803</c:v>
                </c:pt>
                <c:pt idx="578">
                  <c:v>24.083333333333471</c:v>
                </c:pt>
                <c:pt idx="579">
                  <c:v>24.125000000000139</c:v>
                </c:pt>
                <c:pt idx="580">
                  <c:v>24.166666666666806</c:v>
                </c:pt>
                <c:pt idx="581">
                  <c:v>24.208333333333474</c:v>
                </c:pt>
                <c:pt idx="582">
                  <c:v>24.250000000000142</c:v>
                </c:pt>
                <c:pt idx="583">
                  <c:v>24.29166666666681</c:v>
                </c:pt>
                <c:pt idx="584">
                  <c:v>24.333333333333478</c:v>
                </c:pt>
                <c:pt idx="585">
                  <c:v>24.375000000000146</c:v>
                </c:pt>
                <c:pt idx="586">
                  <c:v>24.416666666666814</c:v>
                </c:pt>
                <c:pt idx="587">
                  <c:v>24.458333333333481</c:v>
                </c:pt>
                <c:pt idx="588">
                  <c:v>24.500000000000149</c:v>
                </c:pt>
                <c:pt idx="589">
                  <c:v>24.541666666666817</c:v>
                </c:pt>
                <c:pt idx="590">
                  <c:v>24.583333333333485</c:v>
                </c:pt>
                <c:pt idx="591">
                  <c:v>24.625000000000153</c:v>
                </c:pt>
                <c:pt idx="592">
                  <c:v>24.666666666666821</c:v>
                </c:pt>
                <c:pt idx="593">
                  <c:v>24.708333333333488</c:v>
                </c:pt>
                <c:pt idx="594">
                  <c:v>24.750000000000156</c:v>
                </c:pt>
                <c:pt idx="595">
                  <c:v>24.791666666666824</c:v>
                </c:pt>
                <c:pt idx="596">
                  <c:v>24.833333333333492</c:v>
                </c:pt>
                <c:pt idx="597">
                  <c:v>24.87500000000016</c:v>
                </c:pt>
                <c:pt idx="598">
                  <c:v>24.916666666666828</c:v>
                </c:pt>
                <c:pt idx="599">
                  <c:v>24.958333333333496</c:v>
                </c:pt>
                <c:pt idx="600">
                  <c:v>25.000000000000163</c:v>
                </c:pt>
                <c:pt idx="601">
                  <c:v>25.041666666666831</c:v>
                </c:pt>
                <c:pt idx="602">
                  <c:v>25.083333333333499</c:v>
                </c:pt>
                <c:pt idx="603">
                  <c:v>25.125000000000167</c:v>
                </c:pt>
                <c:pt idx="604">
                  <c:v>25.166666666666835</c:v>
                </c:pt>
                <c:pt idx="605">
                  <c:v>25.208333333333503</c:v>
                </c:pt>
                <c:pt idx="606">
                  <c:v>25.250000000000171</c:v>
                </c:pt>
                <c:pt idx="607">
                  <c:v>25.291666666666838</c:v>
                </c:pt>
                <c:pt idx="608">
                  <c:v>25.333333333333506</c:v>
                </c:pt>
                <c:pt idx="609">
                  <c:v>25.375000000000174</c:v>
                </c:pt>
                <c:pt idx="610">
                  <c:v>25.416666666666842</c:v>
                </c:pt>
                <c:pt idx="611">
                  <c:v>25.45833333333351</c:v>
                </c:pt>
                <c:pt idx="612">
                  <c:v>25.500000000000178</c:v>
                </c:pt>
                <c:pt idx="613">
                  <c:v>25.541666666666845</c:v>
                </c:pt>
                <c:pt idx="614">
                  <c:v>25.583333333333513</c:v>
                </c:pt>
                <c:pt idx="615">
                  <c:v>25.625000000000181</c:v>
                </c:pt>
                <c:pt idx="616">
                  <c:v>25.666666666666849</c:v>
                </c:pt>
                <c:pt idx="617">
                  <c:v>25.708333333333517</c:v>
                </c:pt>
                <c:pt idx="618">
                  <c:v>25.750000000000185</c:v>
                </c:pt>
                <c:pt idx="619">
                  <c:v>25.791666666666853</c:v>
                </c:pt>
                <c:pt idx="620">
                  <c:v>25.83333333333352</c:v>
                </c:pt>
                <c:pt idx="621">
                  <c:v>25.875000000000188</c:v>
                </c:pt>
                <c:pt idx="622">
                  <c:v>25.916666666666856</c:v>
                </c:pt>
                <c:pt idx="623">
                  <c:v>25.958333333333524</c:v>
                </c:pt>
                <c:pt idx="624">
                  <c:v>26.000000000000192</c:v>
                </c:pt>
                <c:pt idx="625">
                  <c:v>26.04166666666686</c:v>
                </c:pt>
                <c:pt idx="626">
                  <c:v>26.083333333333528</c:v>
                </c:pt>
                <c:pt idx="627">
                  <c:v>26.125000000000195</c:v>
                </c:pt>
                <c:pt idx="628">
                  <c:v>26.166666666666863</c:v>
                </c:pt>
                <c:pt idx="629">
                  <c:v>26.208333333333531</c:v>
                </c:pt>
                <c:pt idx="630">
                  <c:v>26.250000000000199</c:v>
                </c:pt>
                <c:pt idx="631">
                  <c:v>26.291666666666867</c:v>
                </c:pt>
                <c:pt idx="632">
                  <c:v>26.333333333333535</c:v>
                </c:pt>
                <c:pt idx="633">
                  <c:v>26.375000000000203</c:v>
                </c:pt>
                <c:pt idx="634">
                  <c:v>26.41666666666687</c:v>
                </c:pt>
                <c:pt idx="635">
                  <c:v>26.458333333333538</c:v>
                </c:pt>
                <c:pt idx="636">
                  <c:v>26.500000000000206</c:v>
                </c:pt>
                <c:pt idx="637">
                  <c:v>26.541666666666874</c:v>
                </c:pt>
                <c:pt idx="638">
                  <c:v>26.583333333333542</c:v>
                </c:pt>
                <c:pt idx="639">
                  <c:v>26.62500000000021</c:v>
                </c:pt>
                <c:pt idx="640">
                  <c:v>26.666666666666877</c:v>
                </c:pt>
                <c:pt idx="641">
                  <c:v>26.708333333333545</c:v>
                </c:pt>
                <c:pt idx="642">
                  <c:v>26.750000000000213</c:v>
                </c:pt>
                <c:pt idx="643">
                  <c:v>26.791666666666881</c:v>
                </c:pt>
                <c:pt idx="644">
                  <c:v>26.833333333333549</c:v>
                </c:pt>
                <c:pt idx="645">
                  <c:v>26.875000000000217</c:v>
                </c:pt>
                <c:pt idx="646">
                  <c:v>26.916666666666885</c:v>
                </c:pt>
                <c:pt idx="647">
                  <c:v>26.958333333333552</c:v>
                </c:pt>
                <c:pt idx="648">
                  <c:v>27.00000000000022</c:v>
                </c:pt>
                <c:pt idx="649">
                  <c:v>27.041666666666888</c:v>
                </c:pt>
                <c:pt idx="650">
                  <c:v>27.083333333333556</c:v>
                </c:pt>
                <c:pt idx="651">
                  <c:v>27.125000000000224</c:v>
                </c:pt>
                <c:pt idx="652">
                  <c:v>27.166666666666892</c:v>
                </c:pt>
                <c:pt idx="653">
                  <c:v>27.20833333333356</c:v>
                </c:pt>
                <c:pt idx="654">
                  <c:v>27.250000000000227</c:v>
                </c:pt>
                <c:pt idx="655">
                  <c:v>27.291666666666895</c:v>
                </c:pt>
                <c:pt idx="656">
                  <c:v>27.333333333333563</c:v>
                </c:pt>
                <c:pt idx="657">
                  <c:v>27.375000000000231</c:v>
                </c:pt>
                <c:pt idx="658">
                  <c:v>27.416666666666899</c:v>
                </c:pt>
                <c:pt idx="659">
                  <c:v>27.458333333333567</c:v>
                </c:pt>
                <c:pt idx="660">
                  <c:v>27.500000000000234</c:v>
                </c:pt>
                <c:pt idx="661">
                  <c:v>27.541666666666902</c:v>
                </c:pt>
                <c:pt idx="662">
                  <c:v>27.58333333333357</c:v>
                </c:pt>
                <c:pt idx="663">
                  <c:v>27.625000000000238</c:v>
                </c:pt>
                <c:pt idx="664">
                  <c:v>27.666666666666906</c:v>
                </c:pt>
                <c:pt idx="665">
                  <c:v>27.708333333333574</c:v>
                </c:pt>
                <c:pt idx="666">
                  <c:v>27.750000000000242</c:v>
                </c:pt>
                <c:pt idx="667">
                  <c:v>27.791666666666909</c:v>
                </c:pt>
                <c:pt idx="668">
                  <c:v>27.833333333333577</c:v>
                </c:pt>
                <c:pt idx="669">
                  <c:v>27.875000000000245</c:v>
                </c:pt>
                <c:pt idx="670">
                  <c:v>27.916666666666913</c:v>
                </c:pt>
                <c:pt idx="671">
                  <c:v>27.958333333333581</c:v>
                </c:pt>
                <c:pt idx="672">
                  <c:v>28.000000000000249</c:v>
                </c:pt>
                <c:pt idx="673">
                  <c:v>28.041666666666917</c:v>
                </c:pt>
                <c:pt idx="674">
                  <c:v>28.083333333333584</c:v>
                </c:pt>
                <c:pt idx="675">
                  <c:v>28.125000000000252</c:v>
                </c:pt>
                <c:pt idx="676">
                  <c:v>28.16666666666692</c:v>
                </c:pt>
                <c:pt idx="677">
                  <c:v>28.208333333333588</c:v>
                </c:pt>
                <c:pt idx="678">
                  <c:v>28.250000000000256</c:v>
                </c:pt>
                <c:pt idx="679">
                  <c:v>28.291666666666924</c:v>
                </c:pt>
                <c:pt idx="680">
                  <c:v>28.333333333333591</c:v>
                </c:pt>
                <c:pt idx="681">
                  <c:v>28.375000000000259</c:v>
                </c:pt>
                <c:pt idx="682">
                  <c:v>28.416666666666927</c:v>
                </c:pt>
                <c:pt idx="683">
                  <c:v>28.458333333333595</c:v>
                </c:pt>
                <c:pt idx="684">
                  <c:v>28.500000000000263</c:v>
                </c:pt>
                <c:pt idx="685">
                  <c:v>28.541666666666931</c:v>
                </c:pt>
                <c:pt idx="686">
                  <c:v>28.583333333333599</c:v>
                </c:pt>
                <c:pt idx="687">
                  <c:v>28.625000000000266</c:v>
                </c:pt>
                <c:pt idx="688">
                  <c:v>28.666666666666934</c:v>
                </c:pt>
                <c:pt idx="689">
                  <c:v>28.708333333333602</c:v>
                </c:pt>
                <c:pt idx="690">
                  <c:v>28.75000000000027</c:v>
                </c:pt>
                <c:pt idx="691">
                  <c:v>28.791666666666938</c:v>
                </c:pt>
                <c:pt idx="692">
                  <c:v>28.833333333333606</c:v>
                </c:pt>
                <c:pt idx="693">
                  <c:v>28.875000000000274</c:v>
                </c:pt>
                <c:pt idx="694">
                  <c:v>28.916666666666941</c:v>
                </c:pt>
                <c:pt idx="695">
                  <c:v>28.958333333333609</c:v>
                </c:pt>
                <c:pt idx="696">
                  <c:v>29.000000000000277</c:v>
                </c:pt>
                <c:pt idx="697">
                  <c:v>29.041666666666945</c:v>
                </c:pt>
                <c:pt idx="698">
                  <c:v>29.083333333333613</c:v>
                </c:pt>
                <c:pt idx="699">
                  <c:v>29.125000000000281</c:v>
                </c:pt>
                <c:pt idx="700">
                  <c:v>29.166666666666949</c:v>
                </c:pt>
                <c:pt idx="701">
                  <c:v>29.208333333333616</c:v>
                </c:pt>
                <c:pt idx="702">
                  <c:v>29.250000000000284</c:v>
                </c:pt>
                <c:pt idx="703">
                  <c:v>29.291666666666952</c:v>
                </c:pt>
                <c:pt idx="704">
                  <c:v>29.33333333333362</c:v>
                </c:pt>
                <c:pt idx="705">
                  <c:v>29.375000000000288</c:v>
                </c:pt>
                <c:pt idx="706">
                  <c:v>29.416666666666956</c:v>
                </c:pt>
                <c:pt idx="707">
                  <c:v>29.458333333333623</c:v>
                </c:pt>
                <c:pt idx="708">
                  <c:v>29.500000000000291</c:v>
                </c:pt>
                <c:pt idx="709">
                  <c:v>29.541666666666959</c:v>
                </c:pt>
                <c:pt idx="710">
                  <c:v>29.583333333333627</c:v>
                </c:pt>
                <c:pt idx="711">
                  <c:v>29.625000000000295</c:v>
                </c:pt>
                <c:pt idx="712">
                  <c:v>29.666666666666963</c:v>
                </c:pt>
                <c:pt idx="713">
                  <c:v>29.708333333333631</c:v>
                </c:pt>
                <c:pt idx="714">
                  <c:v>29.750000000000298</c:v>
                </c:pt>
                <c:pt idx="715">
                  <c:v>29.791666666666966</c:v>
                </c:pt>
                <c:pt idx="716">
                  <c:v>29.833333333333634</c:v>
                </c:pt>
                <c:pt idx="717">
                  <c:v>29.875000000000302</c:v>
                </c:pt>
                <c:pt idx="718">
                  <c:v>29.91666666666697</c:v>
                </c:pt>
                <c:pt idx="719">
                  <c:v>29.958333333333638</c:v>
                </c:pt>
              </c:numCache>
            </c:numRef>
          </c:xVal>
          <c:yVal>
            <c:numRef>
              <c:f>'The Battery-plot(1.3 orig used)'!$C$2:$C$721</c:f>
              <c:numCache>
                <c:formatCode>General</c:formatCode>
                <c:ptCount val="720"/>
                <c:pt idx="0">
                  <c:v>0.76</c:v>
                </c:pt>
                <c:pt idx="1">
                  <c:v>0.43</c:v>
                </c:pt>
                <c:pt idx="2">
                  <c:v>5.0999999999999997E-2</c:v>
                </c:pt>
                <c:pt idx="3">
                  <c:v>-0.26400000000000001</c:v>
                </c:pt>
                <c:pt idx="4">
                  <c:v>-0.48499999999999999</c:v>
                </c:pt>
                <c:pt idx="5">
                  <c:v>-0.59299999999999997</c:v>
                </c:pt>
                <c:pt idx="6">
                  <c:v>-0.46100000000000002</c:v>
                </c:pt>
                <c:pt idx="7">
                  <c:v>-6.8000000000000005E-2</c:v>
                </c:pt>
                <c:pt idx="8">
                  <c:v>0.36699999999999999</c:v>
                </c:pt>
                <c:pt idx="9">
                  <c:v>0.69</c:v>
                </c:pt>
                <c:pt idx="10">
                  <c:v>0.88600000000000001</c:v>
                </c:pt>
                <c:pt idx="11">
                  <c:v>0.99</c:v>
                </c:pt>
                <c:pt idx="12">
                  <c:v>0.95799999999999996</c:v>
                </c:pt>
                <c:pt idx="13">
                  <c:v>0.72699999999999998</c:v>
                </c:pt>
                <c:pt idx="14">
                  <c:v>0.41</c:v>
                </c:pt>
                <c:pt idx="15">
                  <c:v>7.1999999999999995E-2</c:v>
                </c:pt>
                <c:pt idx="16">
                  <c:v>-0.17199999999999999</c:v>
                </c:pt>
                <c:pt idx="17">
                  <c:v>-0.38500000000000001</c:v>
                </c:pt>
                <c:pt idx="18">
                  <c:v>-0.47599999999999998</c:v>
                </c:pt>
                <c:pt idx="19">
                  <c:v>-0.24099999999999999</c:v>
                </c:pt>
                <c:pt idx="20">
                  <c:v>0.13100000000000001</c:v>
                </c:pt>
                <c:pt idx="21">
                  <c:v>0.55600000000000005</c:v>
                </c:pt>
                <c:pt idx="22">
                  <c:v>0.81899999999999995</c:v>
                </c:pt>
                <c:pt idx="23">
                  <c:v>0.99099999999999999</c:v>
                </c:pt>
                <c:pt idx="24">
                  <c:v>0.98499999999999999</c:v>
                </c:pt>
                <c:pt idx="25">
                  <c:v>0.79700000000000004</c:v>
                </c:pt>
                <c:pt idx="26">
                  <c:v>0.501</c:v>
                </c:pt>
                <c:pt idx="27">
                  <c:v>0.158</c:v>
                </c:pt>
                <c:pt idx="28">
                  <c:v>-7.3999999999999996E-2</c:v>
                </c:pt>
                <c:pt idx="29">
                  <c:v>-0.23100000000000001</c:v>
                </c:pt>
                <c:pt idx="30">
                  <c:v>-0.254</c:v>
                </c:pt>
                <c:pt idx="31">
                  <c:v>-2.5000000000000001E-2</c:v>
                </c:pt>
                <c:pt idx="32">
                  <c:v>0.40200000000000002</c:v>
                </c:pt>
                <c:pt idx="33">
                  <c:v>0.77500000000000002</c:v>
                </c:pt>
                <c:pt idx="34">
                  <c:v>1.0680000000000001</c:v>
                </c:pt>
                <c:pt idx="35">
                  <c:v>1.206</c:v>
                </c:pt>
                <c:pt idx="36">
                  <c:v>1.294</c:v>
                </c:pt>
                <c:pt idx="37">
                  <c:v>1.2310000000000001</c:v>
                </c:pt>
                <c:pt idx="38">
                  <c:v>1.0009999999999999</c:v>
                </c:pt>
                <c:pt idx="39">
                  <c:v>0.64800000000000002</c:v>
                </c:pt>
                <c:pt idx="40">
                  <c:v>0.35099999999999998</c:v>
                </c:pt>
                <c:pt idx="41">
                  <c:v>9.7000000000000003E-2</c:v>
                </c:pt>
                <c:pt idx="42">
                  <c:v>-9.2999999999999999E-2</c:v>
                </c:pt>
                <c:pt idx="43">
                  <c:v>-1.2999999999999999E-2</c:v>
                </c:pt>
                <c:pt idx="44">
                  <c:v>0.29699999999999999</c:v>
                </c:pt>
                <c:pt idx="45">
                  <c:v>0.65100000000000002</c:v>
                </c:pt>
                <c:pt idx="46">
                  <c:v>1.0229999999999999</c:v>
                </c:pt>
                <c:pt idx="47">
                  <c:v>1.2829999999999999</c:v>
                </c:pt>
                <c:pt idx="48">
                  <c:v>1.4710000000000001</c:v>
                </c:pt>
                <c:pt idx="49">
                  <c:v>1.472</c:v>
                </c:pt>
                <c:pt idx="50">
                  <c:v>1.254</c:v>
                </c:pt>
                <c:pt idx="51">
                  <c:v>0.94799999999999995</c:v>
                </c:pt>
                <c:pt idx="52">
                  <c:v>0.63300000000000001</c:v>
                </c:pt>
                <c:pt idx="53">
                  <c:v>0.39200000000000002</c:v>
                </c:pt>
                <c:pt idx="54">
                  <c:v>0.23899999999999999</c:v>
                </c:pt>
                <c:pt idx="55">
                  <c:v>0.2</c:v>
                </c:pt>
                <c:pt idx="56">
                  <c:v>0.39200000000000002</c:v>
                </c:pt>
                <c:pt idx="57">
                  <c:v>0.73599999999999999</c:v>
                </c:pt>
                <c:pt idx="58">
                  <c:v>1.161</c:v>
                </c:pt>
                <c:pt idx="59">
                  <c:v>1.5720000000000001</c:v>
                </c:pt>
                <c:pt idx="60">
                  <c:v>1.8440000000000001</c:v>
                </c:pt>
                <c:pt idx="61">
                  <c:v>1.93</c:v>
                </c:pt>
                <c:pt idx="62">
                  <c:v>1.8460000000000001</c:v>
                </c:pt>
                <c:pt idx="63">
                  <c:v>1.629</c:v>
                </c:pt>
                <c:pt idx="64">
                  <c:v>1.3</c:v>
                </c:pt>
                <c:pt idx="65">
                  <c:v>1.0349999999999999</c:v>
                </c:pt>
                <c:pt idx="66">
                  <c:v>0.84499999999999997</c:v>
                </c:pt>
                <c:pt idx="67">
                  <c:v>0.93700000000000006</c:v>
                </c:pt>
                <c:pt idx="68">
                  <c:v>1.325</c:v>
                </c:pt>
                <c:pt idx="69">
                  <c:v>1.764</c:v>
                </c:pt>
                <c:pt idx="70">
                  <c:v>2.1829999999999998</c:v>
                </c:pt>
                <c:pt idx="71">
                  <c:v>2.6859999999999999</c:v>
                </c:pt>
                <c:pt idx="72">
                  <c:v>3.2730000000000001</c:v>
                </c:pt>
                <c:pt idx="73">
                  <c:v>3.48</c:v>
                </c:pt>
                <c:pt idx="74">
                  <c:v>3.3220000000000001</c:v>
                </c:pt>
                <c:pt idx="75">
                  <c:v>2.7080000000000002</c:v>
                </c:pt>
                <c:pt idx="76">
                  <c:v>1.788</c:v>
                </c:pt>
                <c:pt idx="77">
                  <c:v>1.1870000000000001</c:v>
                </c:pt>
                <c:pt idx="78">
                  <c:v>0.76400000000000001</c:v>
                </c:pt>
                <c:pt idx="79">
                  <c:v>0.39700000000000002</c:v>
                </c:pt>
                <c:pt idx="80">
                  <c:v>0.373</c:v>
                </c:pt>
                <c:pt idx="81">
                  <c:v>0.68200000000000005</c:v>
                </c:pt>
                <c:pt idx="82">
                  <c:v>1.1100000000000001</c:v>
                </c:pt>
                <c:pt idx="83">
                  <c:v>1.3280000000000001</c:v>
                </c:pt>
                <c:pt idx="84">
                  <c:v>1.397</c:v>
                </c:pt>
                <c:pt idx="85">
                  <c:v>1.444</c:v>
                </c:pt>
                <c:pt idx="86">
                  <c:v>1.4750000000000001</c:v>
                </c:pt>
                <c:pt idx="87">
                  <c:v>1.3140000000000001</c:v>
                </c:pt>
                <c:pt idx="88">
                  <c:v>0.995</c:v>
                </c:pt>
                <c:pt idx="89">
                  <c:v>0.52400000000000002</c:v>
                </c:pt>
                <c:pt idx="90">
                  <c:v>0.11899999999999999</c:v>
                </c:pt>
                <c:pt idx="91">
                  <c:v>-0.20699999999999999</c:v>
                </c:pt>
                <c:pt idx="92">
                  <c:v>-0.32300000000000001</c:v>
                </c:pt>
                <c:pt idx="93">
                  <c:v>-0.16700000000000001</c:v>
                </c:pt>
                <c:pt idx="94">
                  <c:v>0.29699999999999999</c:v>
                </c:pt>
                <c:pt idx="95">
                  <c:v>0.78200000000000003</c:v>
                </c:pt>
              </c:numCache>
            </c:numRef>
          </c:yVal>
          <c:smooth val="0"/>
        </c:ser>
        <c:ser>
          <c:idx val="2"/>
          <c:order val="1"/>
          <c:tx>
            <c:v>Model Result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'The Battery-plot(1.3 orig used)'!$A$2:$A$122</c:f>
              <c:numCache>
                <c:formatCode>General</c:formatCode>
                <c:ptCount val="121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0.20833333333333331</c:v>
                </c:pt>
                <c:pt idx="6">
                  <c:v>0.24999999999999997</c:v>
                </c:pt>
                <c:pt idx="7">
                  <c:v>0.29166666666666663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0.45833333333333337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0.58333333333333326</c:v>
                </c:pt>
                <c:pt idx="15">
                  <c:v>0.62499999999999989</c:v>
                </c:pt>
                <c:pt idx="16">
                  <c:v>0.66666666666666652</c:v>
                </c:pt>
                <c:pt idx="17">
                  <c:v>0.70833333333333315</c:v>
                </c:pt>
                <c:pt idx="18">
                  <c:v>0.74999999999999978</c:v>
                </c:pt>
                <c:pt idx="19">
                  <c:v>0.79166666666666641</c:v>
                </c:pt>
                <c:pt idx="20">
                  <c:v>0.83333333333333304</c:v>
                </c:pt>
                <c:pt idx="21">
                  <c:v>0.87499999999999967</c:v>
                </c:pt>
                <c:pt idx="22">
                  <c:v>0.9166666666666663</c:v>
                </c:pt>
                <c:pt idx="23">
                  <c:v>0.95833333333333293</c:v>
                </c:pt>
                <c:pt idx="24">
                  <c:v>0.99999999999999956</c:v>
                </c:pt>
                <c:pt idx="25">
                  <c:v>1.0416666666666663</c:v>
                </c:pt>
                <c:pt idx="26">
                  <c:v>1.083333333333333</c:v>
                </c:pt>
                <c:pt idx="27">
                  <c:v>1.1249999999999998</c:v>
                </c:pt>
                <c:pt idx="28">
                  <c:v>1.1666666666666665</c:v>
                </c:pt>
                <c:pt idx="29">
                  <c:v>1.2083333333333333</c:v>
                </c:pt>
                <c:pt idx="30">
                  <c:v>1.25</c:v>
                </c:pt>
                <c:pt idx="31">
                  <c:v>1.2916666666666667</c:v>
                </c:pt>
                <c:pt idx="32">
                  <c:v>1.3333333333333335</c:v>
                </c:pt>
                <c:pt idx="33">
                  <c:v>1.3750000000000002</c:v>
                </c:pt>
                <c:pt idx="34">
                  <c:v>1.416666666666667</c:v>
                </c:pt>
                <c:pt idx="35">
                  <c:v>1.4583333333333337</c:v>
                </c:pt>
                <c:pt idx="36">
                  <c:v>1.5000000000000004</c:v>
                </c:pt>
                <c:pt idx="37">
                  <c:v>1.5416666666666672</c:v>
                </c:pt>
                <c:pt idx="38">
                  <c:v>1.5833333333333339</c:v>
                </c:pt>
                <c:pt idx="39">
                  <c:v>1.6250000000000007</c:v>
                </c:pt>
                <c:pt idx="40">
                  <c:v>1.6666666666666674</c:v>
                </c:pt>
                <c:pt idx="41">
                  <c:v>1.7083333333333341</c:v>
                </c:pt>
                <c:pt idx="42">
                  <c:v>1.7500000000000009</c:v>
                </c:pt>
                <c:pt idx="43">
                  <c:v>1.7916666666666676</c:v>
                </c:pt>
                <c:pt idx="44">
                  <c:v>1.8333333333333344</c:v>
                </c:pt>
                <c:pt idx="45">
                  <c:v>1.8750000000000011</c:v>
                </c:pt>
                <c:pt idx="46">
                  <c:v>1.9166666666666679</c:v>
                </c:pt>
                <c:pt idx="47">
                  <c:v>1.9583333333333346</c:v>
                </c:pt>
                <c:pt idx="48">
                  <c:v>2.0000000000000013</c:v>
                </c:pt>
                <c:pt idx="49">
                  <c:v>2.0416666666666679</c:v>
                </c:pt>
                <c:pt idx="50">
                  <c:v>2.0833333333333344</c:v>
                </c:pt>
                <c:pt idx="51">
                  <c:v>2.1250000000000009</c:v>
                </c:pt>
                <c:pt idx="52">
                  <c:v>2.1666666666666674</c:v>
                </c:pt>
                <c:pt idx="53">
                  <c:v>2.2083333333333339</c:v>
                </c:pt>
                <c:pt idx="54">
                  <c:v>2.2500000000000004</c:v>
                </c:pt>
                <c:pt idx="55">
                  <c:v>2.291666666666667</c:v>
                </c:pt>
                <c:pt idx="56">
                  <c:v>2.3333333333333335</c:v>
                </c:pt>
                <c:pt idx="57">
                  <c:v>2.375</c:v>
                </c:pt>
                <c:pt idx="58">
                  <c:v>2.4166666666666665</c:v>
                </c:pt>
                <c:pt idx="59">
                  <c:v>2.458333333333333</c:v>
                </c:pt>
                <c:pt idx="60">
                  <c:v>2.4999999999999996</c:v>
                </c:pt>
                <c:pt idx="61">
                  <c:v>2.5416666666666661</c:v>
                </c:pt>
                <c:pt idx="62">
                  <c:v>2.5833333333333326</c:v>
                </c:pt>
                <c:pt idx="63">
                  <c:v>2.6249999999999991</c:v>
                </c:pt>
                <c:pt idx="64">
                  <c:v>2.6666666666666656</c:v>
                </c:pt>
                <c:pt idx="65">
                  <c:v>2.7083333333333321</c:v>
                </c:pt>
                <c:pt idx="66">
                  <c:v>2.7499999999999987</c:v>
                </c:pt>
                <c:pt idx="67">
                  <c:v>2.7916666666666652</c:v>
                </c:pt>
                <c:pt idx="68">
                  <c:v>2.8333333333333317</c:v>
                </c:pt>
                <c:pt idx="69">
                  <c:v>2.8749999999999982</c:v>
                </c:pt>
                <c:pt idx="70">
                  <c:v>2.9166666666666647</c:v>
                </c:pt>
                <c:pt idx="71">
                  <c:v>2.9583333333333313</c:v>
                </c:pt>
                <c:pt idx="72">
                  <c:v>2.9999999999999978</c:v>
                </c:pt>
                <c:pt idx="73">
                  <c:v>3.0416666666666643</c:v>
                </c:pt>
                <c:pt idx="74">
                  <c:v>3.0833333333333308</c:v>
                </c:pt>
                <c:pt idx="75">
                  <c:v>3.1249999999999973</c:v>
                </c:pt>
                <c:pt idx="76">
                  <c:v>3.1666666666666639</c:v>
                </c:pt>
                <c:pt idx="77">
                  <c:v>3.2083333333333304</c:v>
                </c:pt>
                <c:pt idx="78">
                  <c:v>3.2499999999999969</c:v>
                </c:pt>
                <c:pt idx="79">
                  <c:v>3.2916666666666634</c:v>
                </c:pt>
                <c:pt idx="80">
                  <c:v>3.3333333333333299</c:v>
                </c:pt>
                <c:pt idx="81">
                  <c:v>3.3749999999999964</c:v>
                </c:pt>
                <c:pt idx="82">
                  <c:v>3.416666666666663</c:v>
                </c:pt>
                <c:pt idx="83">
                  <c:v>3.4583333333333295</c:v>
                </c:pt>
                <c:pt idx="84">
                  <c:v>3.499999999999996</c:v>
                </c:pt>
                <c:pt idx="85">
                  <c:v>3.5416666666666625</c:v>
                </c:pt>
                <c:pt idx="86">
                  <c:v>3.583333333333329</c:v>
                </c:pt>
                <c:pt idx="87">
                  <c:v>3.6249999999999956</c:v>
                </c:pt>
                <c:pt idx="88">
                  <c:v>3.6666666666666621</c:v>
                </c:pt>
                <c:pt idx="89">
                  <c:v>3.7083333333333286</c:v>
                </c:pt>
                <c:pt idx="90">
                  <c:v>3.7499999999999951</c:v>
                </c:pt>
                <c:pt idx="91">
                  <c:v>3.7916666666666616</c:v>
                </c:pt>
                <c:pt idx="92">
                  <c:v>3.8333333333333282</c:v>
                </c:pt>
                <c:pt idx="93">
                  <c:v>3.8749999999999947</c:v>
                </c:pt>
                <c:pt idx="94">
                  <c:v>3.9166666666666612</c:v>
                </c:pt>
                <c:pt idx="95">
                  <c:v>3.9583333333333277</c:v>
                </c:pt>
                <c:pt idx="96">
                  <c:v>3.9999999999999942</c:v>
                </c:pt>
                <c:pt idx="97">
                  <c:v>4.0416666666666607</c:v>
                </c:pt>
                <c:pt idx="98">
                  <c:v>4.0833333333333277</c:v>
                </c:pt>
                <c:pt idx="99">
                  <c:v>4.1249999999999947</c:v>
                </c:pt>
                <c:pt idx="100">
                  <c:v>4.1666666666666616</c:v>
                </c:pt>
                <c:pt idx="101">
                  <c:v>4.2083333333333286</c:v>
                </c:pt>
                <c:pt idx="102">
                  <c:v>4.2499999999999956</c:v>
                </c:pt>
                <c:pt idx="103">
                  <c:v>4.2916666666666625</c:v>
                </c:pt>
                <c:pt idx="104">
                  <c:v>4.3333333333333295</c:v>
                </c:pt>
                <c:pt idx="105">
                  <c:v>4.3749999999999964</c:v>
                </c:pt>
                <c:pt idx="106">
                  <c:v>4.4166666666666634</c:v>
                </c:pt>
                <c:pt idx="107">
                  <c:v>4.4583333333333304</c:v>
                </c:pt>
                <c:pt idx="108">
                  <c:v>4.4999999999999973</c:v>
                </c:pt>
                <c:pt idx="109">
                  <c:v>4.5416666666666643</c:v>
                </c:pt>
                <c:pt idx="110">
                  <c:v>4.5833333333333313</c:v>
                </c:pt>
                <c:pt idx="111">
                  <c:v>4.6249999999999982</c:v>
                </c:pt>
                <c:pt idx="112">
                  <c:v>4.6666666666666652</c:v>
                </c:pt>
                <c:pt idx="113">
                  <c:v>4.7083333333333321</c:v>
                </c:pt>
                <c:pt idx="114">
                  <c:v>4.7499999999999991</c:v>
                </c:pt>
                <c:pt idx="115">
                  <c:v>4.7916666666666661</c:v>
                </c:pt>
                <c:pt idx="116">
                  <c:v>4.833333333333333</c:v>
                </c:pt>
                <c:pt idx="117">
                  <c:v>4.875</c:v>
                </c:pt>
                <c:pt idx="118">
                  <c:v>4.916666666666667</c:v>
                </c:pt>
                <c:pt idx="119">
                  <c:v>4.9583333333333339</c:v>
                </c:pt>
                <c:pt idx="120">
                  <c:v>5.0000000000000009</c:v>
                </c:pt>
              </c:numCache>
            </c:numRef>
          </c:xVal>
          <c:yVal>
            <c:numRef>
              <c:f>'The Battery-plot(1.3 orig used)'!$G$1:$G$121</c:f>
              <c:numCache>
                <c:formatCode>General</c:formatCode>
                <c:ptCount val="121"/>
                <c:pt idx="0">
                  <c:v>0</c:v>
                </c:pt>
                <c:pt idx="1">
                  <c:v>2.1157155279070139E-3</c:v>
                </c:pt>
                <c:pt idx="2">
                  <c:v>7.3905671015381813E-3</c:v>
                </c:pt>
                <c:pt idx="3">
                  <c:v>9.5289004966616631E-3</c:v>
                </c:pt>
                <c:pt idx="4">
                  <c:v>-4.8223495483398438E-2</c:v>
                </c:pt>
                <c:pt idx="5">
                  <c:v>-0.27980196475982666</c:v>
                </c:pt>
                <c:pt idx="6">
                  <c:v>-0.27470153570175171</c:v>
                </c:pt>
                <c:pt idx="7">
                  <c:v>-1.6171952709555626E-2</c:v>
                </c:pt>
                <c:pt idx="8">
                  <c:v>-0.13292707502841949</c:v>
                </c:pt>
                <c:pt idx="9">
                  <c:v>-0.30111002922058105</c:v>
                </c:pt>
                <c:pt idx="10">
                  <c:v>6.8847246468067169E-2</c:v>
                </c:pt>
                <c:pt idx="11">
                  <c:v>0.60404735803604126</c:v>
                </c:pt>
                <c:pt idx="12">
                  <c:v>0.94545024633407593</c:v>
                </c:pt>
                <c:pt idx="13">
                  <c:v>0.86178529262542725</c:v>
                </c:pt>
                <c:pt idx="14">
                  <c:v>0.34220927953720093</c:v>
                </c:pt>
                <c:pt idx="15">
                  <c:v>-0.21904045343399048</c:v>
                </c:pt>
                <c:pt idx="16">
                  <c:v>-0.55885666608810425</c:v>
                </c:pt>
                <c:pt idx="17">
                  <c:v>-0.68854057788848877</c:v>
                </c:pt>
                <c:pt idx="18">
                  <c:v>-0.57014733552932739</c:v>
                </c:pt>
                <c:pt idx="19">
                  <c:v>-0.173289954662323</c:v>
                </c:pt>
                <c:pt idx="20">
                  <c:v>0.19319683313369751</c:v>
                </c:pt>
                <c:pt idx="21">
                  <c:v>0.40953993797302246</c:v>
                </c:pt>
                <c:pt idx="22">
                  <c:v>0.46487349271774292</c:v>
                </c:pt>
                <c:pt idx="23">
                  <c:v>0.5024796724319458</c:v>
                </c:pt>
                <c:pt idx="24">
                  <c:v>0.59513366222381592</c:v>
                </c:pt>
                <c:pt idx="25">
                  <c:v>0.63214749097824097</c:v>
                </c:pt>
                <c:pt idx="26">
                  <c:v>0.53721779584884644</c:v>
                </c:pt>
                <c:pt idx="27">
                  <c:v>0.14040116965770721</c:v>
                </c:pt>
                <c:pt idx="28">
                  <c:v>-0.24216799437999725</c:v>
                </c:pt>
                <c:pt idx="29">
                  <c:v>-0.44826912879943848</c:v>
                </c:pt>
                <c:pt idx="30">
                  <c:v>-0.52103173732757568</c:v>
                </c:pt>
                <c:pt idx="31">
                  <c:v>-0.38801413774490356</c:v>
                </c:pt>
                <c:pt idx="32">
                  <c:v>9.747275710105896E-2</c:v>
                </c:pt>
                <c:pt idx="33">
                  <c:v>0.63243228197097778</c:v>
                </c:pt>
                <c:pt idx="34">
                  <c:v>0.93617528676986694</c:v>
                </c:pt>
                <c:pt idx="35">
                  <c:v>1.1501049995422363</c:v>
                </c:pt>
                <c:pt idx="36">
                  <c:v>1.2232543230056763</c:v>
                </c:pt>
                <c:pt idx="37">
                  <c:v>1.0547287464141846</c:v>
                </c:pt>
                <c:pt idx="38">
                  <c:v>0.75214099884033203</c:v>
                </c:pt>
                <c:pt idx="39">
                  <c:v>0.32180303335189819</c:v>
                </c:pt>
                <c:pt idx="40">
                  <c:v>5.9764117002487183E-2</c:v>
                </c:pt>
                <c:pt idx="41">
                  <c:v>-4.1656430810689926E-2</c:v>
                </c:pt>
                <c:pt idx="42">
                  <c:v>-9.7534671425819397E-2</c:v>
                </c:pt>
                <c:pt idx="43">
                  <c:v>-9.3217194080352783E-2</c:v>
                </c:pt>
                <c:pt idx="44">
                  <c:v>3.3769421279430389E-2</c:v>
                </c:pt>
                <c:pt idx="45">
                  <c:v>0.32741162180900574</c:v>
                </c:pt>
                <c:pt idx="46">
                  <c:v>0.75629228353500366</c:v>
                </c:pt>
                <c:pt idx="47">
                  <c:v>1.1740671396255493</c:v>
                </c:pt>
                <c:pt idx="48">
                  <c:v>1.444854736328125</c:v>
                </c:pt>
                <c:pt idx="49">
                  <c:v>1.3711273670196533</c:v>
                </c:pt>
                <c:pt idx="50">
                  <c:v>1.0134983062744141</c:v>
                </c:pt>
                <c:pt idx="51">
                  <c:v>0.5545927882194519</c:v>
                </c:pt>
                <c:pt idx="52">
                  <c:v>0.23364412784576416</c:v>
                </c:pt>
                <c:pt idx="53">
                  <c:v>9.2317305505275726E-2</c:v>
                </c:pt>
                <c:pt idx="54">
                  <c:v>7.6435226947069168E-3</c:v>
                </c:pt>
                <c:pt idx="55">
                  <c:v>-1.2405119836330414E-2</c:v>
                </c:pt>
                <c:pt idx="56">
                  <c:v>0.10631585121154785</c:v>
                </c:pt>
                <c:pt idx="57">
                  <c:v>0.44223594665527344</c:v>
                </c:pt>
                <c:pt idx="58">
                  <c:v>0.88916313648223877</c:v>
                </c:pt>
                <c:pt idx="59">
                  <c:v>1.2524757385253906</c:v>
                </c:pt>
                <c:pt idx="60">
                  <c:v>1.5026004314422607</c:v>
                </c:pt>
                <c:pt idx="61">
                  <c:v>1.5640031099319458</c:v>
                </c:pt>
                <c:pt idx="62">
                  <c:v>1.5078445672988892</c:v>
                </c:pt>
                <c:pt idx="63">
                  <c:v>1.3078665733337402</c:v>
                </c:pt>
                <c:pt idx="64">
                  <c:v>1.0993399620056152</c:v>
                </c:pt>
                <c:pt idx="65">
                  <c:v>1.0331571102142334</c:v>
                </c:pt>
                <c:pt idx="66">
                  <c:v>0.95934659242630005</c:v>
                </c:pt>
                <c:pt idx="67">
                  <c:v>0.89182823896408081</c:v>
                </c:pt>
                <c:pt idx="68">
                  <c:v>0.86783075332641602</c:v>
                </c:pt>
                <c:pt idx="69">
                  <c:v>1.0006477832794189</c:v>
                </c:pt>
                <c:pt idx="70">
                  <c:v>1.7531412839889526</c:v>
                </c:pt>
                <c:pt idx="71">
                  <c:v>2.5683763027191162</c:v>
                </c:pt>
                <c:pt idx="72">
                  <c:v>3.0102133750915527</c:v>
                </c:pt>
                <c:pt idx="73">
                  <c:v>3.3249740600585937</c:v>
                </c:pt>
                <c:pt idx="74">
                  <c:v>3.1896677017211914</c:v>
                </c:pt>
                <c:pt idx="75">
                  <c:v>2.7412817478179932</c:v>
                </c:pt>
                <c:pt idx="76">
                  <c:v>2.1030774116516113</c:v>
                </c:pt>
                <c:pt idx="77">
                  <c:v>1.448877215385437</c:v>
                </c:pt>
                <c:pt idx="78">
                  <c:v>0.9622962474822998</c:v>
                </c:pt>
                <c:pt idx="79">
                  <c:v>0.69299149513244629</c:v>
                </c:pt>
                <c:pt idx="80">
                  <c:v>0.61461806297302246</c:v>
                </c:pt>
                <c:pt idx="81">
                  <c:v>0.78323578834533691</c:v>
                </c:pt>
                <c:pt idx="82">
                  <c:v>1.3060559034347534</c:v>
                </c:pt>
                <c:pt idx="83">
                  <c:v>1.6797683238983154</c:v>
                </c:pt>
                <c:pt idx="84">
                  <c:v>1.6719057559967041</c:v>
                </c:pt>
                <c:pt idx="85">
                  <c:v>1.5228769779205322</c:v>
                </c:pt>
                <c:pt idx="86">
                  <c:v>1.3274698257446289</c:v>
                </c:pt>
                <c:pt idx="87">
                  <c:v>1.0921523571014404</c:v>
                </c:pt>
                <c:pt idx="88">
                  <c:v>0.80874711275100708</c:v>
                </c:pt>
                <c:pt idx="89">
                  <c:v>0.51083052158355713</c:v>
                </c:pt>
                <c:pt idx="90">
                  <c:v>0.27438142895698547</c:v>
                </c:pt>
                <c:pt idx="91">
                  <c:v>9.2977426946163177E-2</c:v>
                </c:pt>
                <c:pt idx="92">
                  <c:v>-5.4036471992731094E-2</c:v>
                </c:pt>
                <c:pt idx="93">
                  <c:v>-7.1837253868579865E-2</c:v>
                </c:pt>
                <c:pt idx="94">
                  <c:v>0.16926684975624084</c:v>
                </c:pt>
                <c:pt idx="95">
                  <c:v>0.61050790548324585</c:v>
                </c:pt>
                <c:pt idx="96">
                  <c:v>0.87700796127319336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770368"/>
        <c:axId val="79772288"/>
      </c:scatterChart>
      <c:valAx>
        <c:axId val="79770368"/>
        <c:scaling>
          <c:orientation val="minMax"/>
          <c:max val="4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Days</a:t>
                </a:r>
                <a:r>
                  <a:rPr lang="en-US" baseline="0" dirty="0"/>
                  <a:t> </a:t>
                </a:r>
                <a:r>
                  <a:rPr lang="en-US" baseline="0" dirty="0" smtClean="0"/>
                  <a:t>since Oct</a:t>
                </a:r>
                <a:r>
                  <a:rPr lang="en-US" baseline="0" dirty="0"/>
                  <a:t>. 27, 2012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low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9772288"/>
        <c:crosses val="autoZero"/>
        <c:crossBetween val="midCat"/>
      </c:valAx>
      <c:valAx>
        <c:axId val="79772288"/>
        <c:scaling>
          <c:orientation val="minMax"/>
          <c:max val="4"/>
          <c:min val="-2"/>
        </c:scaling>
        <c:delete val="0"/>
        <c:axPos val="l"/>
        <c:majorGridlines>
          <c:spPr>
            <a:ln>
              <a:solidFill>
                <a:schemeClr val="bg1">
                  <a:lumMod val="6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</a:t>
                </a:r>
                <a:r>
                  <a:rPr lang="en-US" baseline="0"/>
                  <a:t> Level in MSL (m)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79770368"/>
        <c:crosses val="autoZero"/>
        <c:crossBetween val="midCat"/>
        <c:majorUnit val="1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75021094585399051"/>
          <c:y val="0.19168780985710118"/>
          <c:w val="0.18806065908428113"/>
          <c:h val="0.16743438320209975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b="1" i="0" baseline="0">
                <a:effectLst/>
              </a:rPr>
              <a:t>The Battery, NY</a:t>
            </a:r>
            <a:endParaRPr lang="en-US" sz="1600">
              <a:effectLst/>
            </a:endParaRP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6.121345525993116E-2"/>
                  <c:y val="-4.5244604841061534E-2"/>
                </c:manualLayout>
              </c:layout>
              <c:numFmt formatCode="General" sourceLinked="0"/>
            </c:trendlineLbl>
          </c:trendline>
          <c:xVal>
            <c:numRef>
              <c:f>'The Battery-plot(1.3 orig used)'!$G$25:$G$720</c:f>
              <c:numCache>
                <c:formatCode>General</c:formatCode>
                <c:ptCount val="696"/>
                <c:pt idx="0">
                  <c:v>0.59513366222381592</c:v>
                </c:pt>
                <c:pt idx="1">
                  <c:v>0.63214749097824097</c:v>
                </c:pt>
                <c:pt idx="2">
                  <c:v>0.53721779584884644</c:v>
                </c:pt>
                <c:pt idx="3">
                  <c:v>0.14040116965770721</c:v>
                </c:pt>
                <c:pt idx="4">
                  <c:v>-0.24216799437999725</c:v>
                </c:pt>
                <c:pt idx="5">
                  <c:v>-0.44826912879943848</c:v>
                </c:pt>
                <c:pt idx="6">
                  <c:v>-0.52103173732757568</c:v>
                </c:pt>
                <c:pt idx="7">
                  <c:v>-0.38801413774490356</c:v>
                </c:pt>
                <c:pt idx="8">
                  <c:v>9.747275710105896E-2</c:v>
                </c:pt>
                <c:pt idx="9">
                  <c:v>0.63243228197097778</c:v>
                </c:pt>
                <c:pt idx="10">
                  <c:v>0.93617528676986694</c:v>
                </c:pt>
                <c:pt idx="11">
                  <c:v>1.1501049995422363</c:v>
                </c:pt>
                <c:pt idx="12">
                  <c:v>1.2232543230056763</c:v>
                </c:pt>
                <c:pt idx="13">
                  <c:v>1.0547287464141846</c:v>
                </c:pt>
                <c:pt idx="14">
                  <c:v>0.75214099884033203</c:v>
                </c:pt>
                <c:pt idx="15">
                  <c:v>0.32180303335189819</c:v>
                </c:pt>
                <c:pt idx="16">
                  <c:v>5.9764117002487183E-2</c:v>
                </c:pt>
                <c:pt idx="17">
                  <c:v>-4.1656430810689926E-2</c:v>
                </c:pt>
                <c:pt idx="18">
                  <c:v>-9.7534671425819397E-2</c:v>
                </c:pt>
                <c:pt idx="19">
                  <c:v>-9.3217194080352783E-2</c:v>
                </c:pt>
                <c:pt idx="20">
                  <c:v>3.3769421279430389E-2</c:v>
                </c:pt>
                <c:pt idx="21">
                  <c:v>0.32741162180900574</c:v>
                </c:pt>
                <c:pt idx="22">
                  <c:v>0.75629228353500366</c:v>
                </c:pt>
                <c:pt idx="23">
                  <c:v>1.1740671396255493</c:v>
                </c:pt>
                <c:pt idx="24">
                  <c:v>1.444854736328125</c:v>
                </c:pt>
                <c:pt idx="25">
                  <c:v>1.3711273670196533</c:v>
                </c:pt>
                <c:pt idx="26">
                  <c:v>1.0134983062744141</c:v>
                </c:pt>
                <c:pt idx="27">
                  <c:v>0.5545927882194519</c:v>
                </c:pt>
                <c:pt idx="28">
                  <c:v>0.23364412784576416</c:v>
                </c:pt>
                <c:pt idx="29">
                  <c:v>9.2317305505275726E-2</c:v>
                </c:pt>
                <c:pt idx="30">
                  <c:v>7.6435226947069168E-3</c:v>
                </c:pt>
                <c:pt idx="31">
                  <c:v>-1.2405119836330414E-2</c:v>
                </c:pt>
                <c:pt idx="32">
                  <c:v>0.10631585121154785</c:v>
                </c:pt>
                <c:pt idx="33">
                  <c:v>0.44223594665527344</c:v>
                </c:pt>
                <c:pt idx="34">
                  <c:v>0.88916313648223877</c:v>
                </c:pt>
                <c:pt idx="35">
                  <c:v>1.2524757385253906</c:v>
                </c:pt>
                <c:pt idx="36">
                  <c:v>1.5026004314422607</c:v>
                </c:pt>
                <c:pt idx="37">
                  <c:v>1.5640031099319458</c:v>
                </c:pt>
                <c:pt idx="38">
                  <c:v>1.5078445672988892</c:v>
                </c:pt>
                <c:pt idx="39">
                  <c:v>1.3078665733337402</c:v>
                </c:pt>
                <c:pt idx="40">
                  <c:v>1.0993399620056152</c:v>
                </c:pt>
                <c:pt idx="41">
                  <c:v>1.0331571102142334</c:v>
                </c:pt>
                <c:pt idx="42">
                  <c:v>0.95934659242630005</c:v>
                </c:pt>
                <c:pt idx="43">
                  <c:v>0.89182823896408081</c:v>
                </c:pt>
                <c:pt idx="44">
                  <c:v>0.86783075332641602</c:v>
                </c:pt>
                <c:pt idx="45">
                  <c:v>1.0006477832794189</c:v>
                </c:pt>
                <c:pt idx="46">
                  <c:v>1.7531412839889526</c:v>
                </c:pt>
                <c:pt idx="47">
                  <c:v>2.5683763027191162</c:v>
                </c:pt>
                <c:pt idx="48">
                  <c:v>3.0102133750915527</c:v>
                </c:pt>
                <c:pt idx="49">
                  <c:v>3.3249740600585937</c:v>
                </c:pt>
                <c:pt idx="50">
                  <c:v>3.1896677017211914</c:v>
                </c:pt>
                <c:pt idx="51">
                  <c:v>2.7412817478179932</c:v>
                </c:pt>
                <c:pt idx="52">
                  <c:v>2.1030774116516113</c:v>
                </c:pt>
                <c:pt idx="53">
                  <c:v>1.448877215385437</c:v>
                </c:pt>
                <c:pt idx="54">
                  <c:v>0.9622962474822998</c:v>
                </c:pt>
                <c:pt idx="55">
                  <c:v>0.69299149513244629</c:v>
                </c:pt>
                <c:pt idx="56">
                  <c:v>0.61461806297302246</c:v>
                </c:pt>
                <c:pt idx="57">
                  <c:v>0.78323578834533691</c:v>
                </c:pt>
                <c:pt idx="58">
                  <c:v>1.3060559034347534</c:v>
                </c:pt>
                <c:pt idx="59">
                  <c:v>1.6797683238983154</c:v>
                </c:pt>
                <c:pt idx="60">
                  <c:v>1.6719057559967041</c:v>
                </c:pt>
                <c:pt idx="61">
                  <c:v>1.5228769779205322</c:v>
                </c:pt>
                <c:pt idx="62">
                  <c:v>1.3274698257446289</c:v>
                </c:pt>
                <c:pt idx="63">
                  <c:v>1.0921523571014404</c:v>
                </c:pt>
                <c:pt idx="64">
                  <c:v>0.80874711275100708</c:v>
                </c:pt>
                <c:pt idx="65">
                  <c:v>0.51083052158355713</c:v>
                </c:pt>
                <c:pt idx="66">
                  <c:v>0.27438142895698547</c:v>
                </c:pt>
                <c:pt idx="67">
                  <c:v>9.2977426946163177E-2</c:v>
                </c:pt>
                <c:pt idx="68">
                  <c:v>-5.4036471992731094E-2</c:v>
                </c:pt>
                <c:pt idx="69">
                  <c:v>-7.1837253868579865E-2</c:v>
                </c:pt>
                <c:pt idx="70">
                  <c:v>0.16926684975624084</c:v>
                </c:pt>
                <c:pt idx="71">
                  <c:v>0.61050790548324585</c:v>
                </c:pt>
                <c:pt idx="72">
                  <c:v>0.87700796127319336</c:v>
                </c:pt>
              </c:numCache>
            </c:numRef>
          </c:xVal>
          <c:yVal>
            <c:numRef>
              <c:f>'The Battery-plot(1.3 orig used)'!$C$26:$C$721</c:f>
              <c:numCache>
                <c:formatCode>General</c:formatCode>
                <c:ptCount val="696"/>
                <c:pt idx="0">
                  <c:v>0.98499999999999999</c:v>
                </c:pt>
                <c:pt idx="1">
                  <c:v>0.79700000000000004</c:v>
                </c:pt>
                <c:pt idx="2">
                  <c:v>0.501</c:v>
                </c:pt>
                <c:pt idx="3">
                  <c:v>0.158</c:v>
                </c:pt>
                <c:pt idx="4">
                  <c:v>-7.3999999999999996E-2</c:v>
                </c:pt>
                <c:pt idx="5">
                  <c:v>-0.23100000000000001</c:v>
                </c:pt>
                <c:pt idx="6">
                  <c:v>-0.254</c:v>
                </c:pt>
                <c:pt idx="7">
                  <c:v>-2.5000000000000001E-2</c:v>
                </c:pt>
                <c:pt idx="8">
                  <c:v>0.40200000000000002</c:v>
                </c:pt>
                <c:pt idx="9">
                  <c:v>0.77500000000000002</c:v>
                </c:pt>
                <c:pt idx="10">
                  <c:v>1.0680000000000001</c:v>
                </c:pt>
                <c:pt idx="11">
                  <c:v>1.206</c:v>
                </c:pt>
                <c:pt idx="12">
                  <c:v>1.294</c:v>
                </c:pt>
                <c:pt idx="13">
                  <c:v>1.2310000000000001</c:v>
                </c:pt>
                <c:pt idx="14">
                  <c:v>1.0009999999999999</c:v>
                </c:pt>
                <c:pt idx="15">
                  <c:v>0.64800000000000002</c:v>
                </c:pt>
                <c:pt idx="16">
                  <c:v>0.35099999999999998</c:v>
                </c:pt>
                <c:pt idx="17">
                  <c:v>9.7000000000000003E-2</c:v>
                </c:pt>
                <c:pt idx="18">
                  <c:v>-9.2999999999999999E-2</c:v>
                </c:pt>
                <c:pt idx="19">
                  <c:v>-1.2999999999999999E-2</c:v>
                </c:pt>
                <c:pt idx="20">
                  <c:v>0.29699999999999999</c:v>
                </c:pt>
                <c:pt idx="21">
                  <c:v>0.65100000000000002</c:v>
                </c:pt>
                <c:pt idx="22">
                  <c:v>1.0229999999999999</c:v>
                </c:pt>
                <c:pt idx="23">
                  <c:v>1.2829999999999999</c:v>
                </c:pt>
                <c:pt idx="24">
                  <c:v>1.4710000000000001</c:v>
                </c:pt>
                <c:pt idx="25">
                  <c:v>1.472</c:v>
                </c:pt>
                <c:pt idx="26">
                  <c:v>1.254</c:v>
                </c:pt>
                <c:pt idx="27">
                  <c:v>0.94799999999999995</c:v>
                </c:pt>
                <c:pt idx="28">
                  <c:v>0.63300000000000001</c:v>
                </c:pt>
                <c:pt idx="29">
                  <c:v>0.39200000000000002</c:v>
                </c:pt>
                <c:pt idx="30">
                  <c:v>0.23899999999999999</c:v>
                </c:pt>
                <c:pt idx="31">
                  <c:v>0.2</c:v>
                </c:pt>
                <c:pt idx="32">
                  <c:v>0.39200000000000002</c:v>
                </c:pt>
                <c:pt idx="33">
                  <c:v>0.73599999999999999</c:v>
                </c:pt>
                <c:pt idx="34">
                  <c:v>1.161</c:v>
                </c:pt>
                <c:pt idx="35">
                  <c:v>1.5720000000000001</c:v>
                </c:pt>
                <c:pt idx="36">
                  <c:v>1.8440000000000001</c:v>
                </c:pt>
                <c:pt idx="37">
                  <c:v>1.93</c:v>
                </c:pt>
                <c:pt idx="38">
                  <c:v>1.8460000000000001</c:v>
                </c:pt>
                <c:pt idx="39">
                  <c:v>1.629</c:v>
                </c:pt>
                <c:pt idx="40">
                  <c:v>1.3</c:v>
                </c:pt>
                <c:pt idx="41">
                  <c:v>1.0349999999999999</c:v>
                </c:pt>
                <c:pt idx="42">
                  <c:v>0.84499999999999997</c:v>
                </c:pt>
                <c:pt idx="43">
                  <c:v>0.93700000000000006</c:v>
                </c:pt>
                <c:pt idx="44">
                  <c:v>1.325</c:v>
                </c:pt>
                <c:pt idx="45">
                  <c:v>1.764</c:v>
                </c:pt>
                <c:pt idx="46">
                  <c:v>2.1829999999999998</c:v>
                </c:pt>
                <c:pt idx="47">
                  <c:v>2.6859999999999999</c:v>
                </c:pt>
                <c:pt idx="48">
                  <c:v>3.2730000000000001</c:v>
                </c:pt>
                <c:pt idx="49">
                  <c:v>3.48</c:v>
                </c:pt>
                <c:pt idx="50">
                  <c:v>3.3220000000000001</c:v>
                </c:pt>
                <c:pt idx="51">
                  <c:v>2.7080000000000002</c:v>
                </c:pt>
                <c:pt idx="52">
                  <c:v>1.788</c:v>
                </c:pt>
                <c:pt idx="53">
                  <c:v>1.1870000000000001</c:v>
                </c:pt>
                <c:pt idx="54">
                  <c:v>0.76400000000000001</c:v>
                </c:pt>
                <c:pt idx="55">
                  <c:v>0.39700000000000002</c:v>
                </c:pt>
                <c:pt idx="56">
                  <c:v>0.373</c:v>
                </c:pt>
                <c:pt idx="57">
                  <c:v>0.68200000000000005</c:v>
                </c:pt>
                <c:pt idx="58">
                  <c:v>1.1100000000000001</c:v>
                </c:pt>
                <c:pt idx="59">
                  <c:v>1.3280000000000001</c:v>
                </c:pt>
                <c:pt idx="60">
                  <c:v>1.397</c:v>
                </c:pt>
                <c:pt idx="61">
                  <c:v>1.444</c:v>
                </c:pt>
                <c:pt idx="62">
                  <c:v>1.4750000000000001</c:v>
                </c:pt>
                <c:pt idx="63">
                  <c:v>1.3140000000000001</c:v>
                </c:pt>
                <c:pt idx="64">
                  <c:v>0.995</c:v>
                </c:pt>
                <c:pt idx="65">
                  <c:v>0.52400000000000002</c:v>
                </c:pt>
                <c:pt idx="66">
                  <c:v>0.11899999999999999</c:v>
                </c:pt>
                <c:pt idx="67">
                  <c:v>-0.20699999999999999</c:v>
                </c:pt>
                <c:pt idx="68">
                  <c:v>-0.32300000000000001</c:v>
                </c:pt>
                <c:pt idx="69">
                  <c:v>-0.16700000000000001</c:v>
                </c:pt>
                <c:pt idx="70">
                  <c:v>0.29699999999999999</c:v>
                </c:pt>
                <c:pt idx="71">
                  <c:v>0.78200000000000003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818752"/>
        <c:axId val="79820288"/>
      </c:scatterChart>
      <c:valAx>
        <c:axId val="79818752"/>
        <c:scaling>
          <c:orientation val="minMax"/>
          <c:max val="4"/>
          <c:min val="-2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9820288"/>
        <c:crosses val="autoZero"/>
        <c:crossBetween val="midCat"/>
      </c:valAx>
      <c:valAx>
        <c:axId val="79820288"/>
        <c:scaling>
          <c:orientation val="minMax"/>
          <c:max val="4"/>
          <c:min val="-2"/>
        </c:scaling>
        <c:delete val="0"/>
        <c:axPos val="l"/>
        <c:numFmt formatCode="General" sourceLinked="1"/>
        <c:majorTickMark val="in"/>
        <c:minorTickMark val="none"/>
        <c:tickLblPos val="nextTo"/>
        <c:crossAx val="7981875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New Haven, CT</a:t>
            </a:r>
          </a:p>
        </c:rich>
      </c:tx>
      <c:layout>
        <c:manualLayout>
          <c:xMode val="edge"/>
          <c:yMode val="edge"/>
          <c:x val="0.39259703648155092"/>
          <c:y val="2.31481481481481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2955741643405684E-2"/>
          <c:y val="0.14850721784776905"/>
          <c:w val="0.85207890680331622"/>
          <c:h val="0.63734142607174105"/>
        </c:manualLayout>
      </c:layout>
      <c:scatterChart>
        <c:scatterStyle val="lineMarker"/>
        <c:varyColors val="0"/>
        <c:ser>
          <c:idx val="1"/>
          <c:order val="0"/>
          <c:tx>
            <c:v>NOAA Observation</c:v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'New Haven-plot'!$A$2:$A$721</c:f>
              <c:numCache>
                <c:formatCode>General</c:formatCode>
                <c:ptCount val="720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0.20833333333333331</c:v>
                </c:pt>
                <c:pt idx="6">
                  <c:v>0.24999999999999997</c:v>
                </c:pt>
                <c:pt idx="7">
                  <c:v>0.29166666666666663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0.45833333333333337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0.58333333333333326</c:v>
                </c:pt>
                <c:pt idx="15">
                  <c:v>0.62499999999999989</c:v>
                </c:pt>
                <c:pt idx="16">
                  <c:v>0.66666666666666652</c:v>
                </c:pt>
                <c:pt idx="17">
                  <c:v>0.70833333333333315</c:v>
                </c:pt>
                <c:pt idx="18">
                  <c:v>0.74999999999999978</c:v>
                </c:pt>
                <c:pt idx="19">
                  <c:v>0.79166666666666641</c:v>
                </c:pt>
                <c:pt idx="20">
                  <c:v>0.83333333333333304</c:v>
                </c:pt>
                <c:pt idx="21">
                  <c:v>0.87499999999999967</c:v>
                </c:pt>
                <c:pt idx="22">
                  <c:v>0.9166666666666663</c:v>
                </c:pt>
                <c:pt idx="23">
                  <c:v>0.95833333333333293</c:v>
                </c:pt>
                <c:pt idx="24">
                  <c:v>0.99999999999999956</c:v>
                </c:pt>
                <c:pt idx="25">
                  <c:v>1.0416666666666663</c:v>
                </c:pt>
                <c:pt idx="26">
                  <c:v>1.083333333333333</c:v>
                </c:pt>
                <c:pt idx="27">
                  <c:v>1.1249999999999998</c:v>
                </c:pt>
                <c:pt idx="28">
                  <c:v>1.1666666666666665</c:v>
                </c:pt>
                <c:pt idx="29">
                  <c:v>1.2083333333333333</c:v>
                </c:pt>
                <c:pt idx="30">
                  <c:v>1.25</c:v>
                </c:pt>
                <c:pt idx="31">
                  <c:v>1.2916666666666667</c:v>
                </c:pt>
                <c:pt idx="32">
                  <c:v>1.3333333333333335</c:v>
                </c:pt>
                <c:pt idx="33">
                  <c:v>1.3750000000000002</c:v>
                </c:pt>
                <c:pt idx="34">
                  <c:v>1.416666666666667</c:v>
                </c:pt>
                <c:pt idx="35">
                  <c:v>1.4583333333333337</c:v>
                </c:pt>
                <c:pt idx="36">
                  <c:v>1.5000000000000004</c:v>
                </c:pt>
                <c:pt idx="37">
                  <c:v>1.5416666666666672</c:v>
                </c:pt>
                <c:pt idx="38">
                  <c:v>1.5833333333333339</c:v>
                </c:pt>
                <c:pt idx="39">
                  <c:v>1.6250000000000007</c:v>
                </c:pt>
                <c:pt idx="40">
                  <c:v>1.6666666666666674</c:v>
                </c:pt>
                <c:pt idx="41">
                  <c:v>1.7083333333333341</c:v>
                </c:pt>
                <c:pt idx="42">
                  <c:v>1.7500000000000009</c:v>
                </c:pt>
                <c:pt idx="43">
                  <c:v>1.7916666666666676</c:v>
                </c:pt>
                <c:pt idx="44">
                  <c:v>1.8333333333333344</c:v>
                </c:pt>
                <c:pt idx="45">
                  <c:v>1.8750000000000011</c:v>
                </c:pt>
                <c:pt idx="46">
                  <c:v>1.9166666666666679</c:v>
                </c:pt>
                <c:pt idx="47">
                  <c:v>1.9583333333333346</c:v>
                </c:pt>
                <c:pt idx="48">
                  <c:v>2.0000000000000013</c:v>
                </c:pt>
                <c:pt idx="49">
                  <c:v>2.0416666666666679</c:v>
                </c:pt>
                <c:pt idx="50">
                  <c:v>2.0833333333333344</c:v>
                </c:pt>
                <c:pt idx="51">
                  <c:v>2.1250000000000009</c:v>
                </c:pt>
                <c:pt idx="52">
                  <c:v>2.1666666666666674</c:v>
                </c:pt>
                <c:pt idx="53">
                  <c:v>2.2083333333333339</c:v>
                </c:pt>
                <c:pt idx="54">
                  <c:v>2.2500000000000004</c:v>
                </c:pt>
                <c:pt idx="55">
                  <c:v>2.291666666666667</c:v>
                </c:pt>
                <c:pt idx="56">
                  <c:v>2.3333333333333335</c:v>
                </c:pt>
                <c:pt idx="57">
                  <c:v>2.375</c:v>
                </c:pt>
                <c:pt idx="58">
                  <c:v>2.4166666666666665</c:v>
                </c:pt>
                <c:pt idx="59">
                  <c:v>2.458333333333333</c:v>
                </c:pt>
                <c:pt idx="60">
                  <c:v>2.4999999999999996</c:v>
                </c:pt>
                <c:pt idx="61">
                  <c:v>2.5416666666666661</c:v>
                </c:pt>
                <c:pt idx="62">
                  <c:v>2.5833333333333326</c:v>
                </c:pt>
                <c:pt idx="63">
                  <c:v>2.6249999999999991</c:v>
                </c:pt>
                <c:pt idx="64">
                  <c:v>2.6666666666666656</c:v>
                </c:pt>
                <c:pt idx="65">
                  <c:v>2.7083333333333321</c:v>
                </c:pt>
                <c:pt idx="66">
                  <c:v>2.7499999999999987</c:v>
                </c:pt>
                <c:pt idx="67">
                  <c:v>2.7916666666666652</c:v>
                </c:pt>
                <c:pt idx="68">
                  <c:v>2.8333333333333317</c:v>
                </c:pt>
                <c:pt idx="69">
                  <c:v>2.8749999999999982</c:v>
                </c:pt>
                <c:pt idx="70">
                  <c:v>2.9166666666666647</c:v>
                </c:pt>
                <c:pt idx="71">
                  <c:v>2.9583333333333313</c:v>
                </c:pt>
                <c:pt idx="72">
                  <c:v>2.9999999999999978</c:v>
                </c:pt>
                <c:pt idx="73">
                  <c:v>3.0416666666666643</c:v>
                </c:pt>
                <c:pt idx="74">
                  <c:v>3.0833333333333308</c:v>
                </c:pt>
                <c:pt idx="75">
                  <c:v>3.1249999999999973</c:v>
                </c:pt>
                <c:pt idx="76">
                  <c:v>3.1666666666666639</c:v>
                </c:pt>
                <c:pt idx="77">
                  <c:v>3.2083333333333304</c:v>
                </c:pt>
                <c:pt idx="78">
                  <c:v>3.2499999999999969</c:v>
                </c:pt>
                <c:pt idx="79">
                  <c:v>3.2916666666666634</c:v>
                </c:pt>
                <c:pt idx="80">
                  <c:v>3.3333333333333299</c:v>
                </c:pt>
                <c:pt idx="81">
                  <c:v>3.3749999999999964</c:v>
                </c:pt>
                <c:pt idx="82">
                  <c:v>3.416666666666663</c:v>
                </c:pt>
                <c:pt idx="83">
                  <c:v>3.4583333333333295</c:v>
                </c:pt>
                <c:pt idx="84">
                  <c:v>3.499999999999996</c:v>
                </c:pt>
                <c:pt idx="85">
                  <c:v>3.5416666666666625</c:v>
                </c:pt>
                <c:pt idx="86">
                  <c:v>3.583333333333329</c:v>
                </c:pt>
                <c:pt idx="87">
                  <c:v>3.6249999999999956</c:v>
                </c:pt>
                <c:pt idx="88">
                  <c:v>3.6666666666666621</c:v>
                </c:pt>
                <c:pt idx="89">
                  <c:v>3.7083333333333286</c:v>
                </c:pt>
                <c:pt idx="90">
                  <c:v>3.7499999999999951</c:v>
                </c:pt>
                <c:pt idx="91">
                  <c:v>3.7916666666666616</c:v>
                </c:pt>
                <c:pt idx="92">
                  <c:v>3.8333333333333282</c:v>
                </c:pt>
                <c:pt idx="93">
                  <c:v>3.8749999999999947</c:v>
                </c:pt>
                <c:pt idx="94">
                  <c:v>3.9166666666666612</c:v>
                </c:pt>
                <c:pt idx="95">
                  <c:v>3.9583333333333277</c:v>
                </c:pt>
                <c:pt idx="96">
                  <c:v>3.9999999999999942</c:v>
                </c:pt>
                <c:pt idx="97">
                  <c:v>4.0416666666666607</c:v>
                </c:pt>
                <c:pt idx="98">
                  <c:v>4.0833333333333277</c:v>
                </c:pt>
                <c:pt idx="99">
                  <c:v>4.1249999999999947</c:v>
                </c:pt>
                <c:pt idx="100">
                  <c:v>4.1666666666666616</c:v>
                </c:pt>
                <c:pt idx="101">
                  <c:v>4.2083333333333286</c:v>
                </c:pt>
                <c:pt idx="102">
                  <c:v>4.2499999999999956</c:v>
                </c:pt>
                <c:pt idx="103">
                  <c:v>4.2916666666666625</c:v>
                </c:pt>
                <c:pt idx="104">
                  <c:v>4.3333333333333295</c:v>
                </c:pt>
                <c:pt idx="105">
                  <c:v>4.3749999999999964</c:v>
                </c:pt>
                <c:pt idx="106">
                  <c:v>4.4166666666666634</c:v>
                </c:pt>
                <c:pt idx="107">
                  <c:v>4.4583333333333304</c:v>
                </c:pt>
                <c:pt idx="108">
                  <c:v>4.4999999999999973</c:v>
                </c:pt>
                <c:pt idx="109">
                  <c:v>4.5416666666666643</c:v>
                </c:pt>
                <c:pt idx="110">
                  <c:v>4.5833333333333313</c:v>
                </c:pt>
                <c:pt idx="111">
                  <c:v>4.6249999999999982</c:v>
                </c:pt>
                <c:pt idx="112">
                  <c:v>4.6666666666666652</c:v>
                </c:pt>
                <c:pt idx="113">
                  <c:v>4.7083333333333321</c:v>
                </c:pt>
                <c:pt idx="114">
                  <c:v>4.7499999999999991</c:v>
                </c:pt>
                <c:pt idx="115">
                  <c:v>4.7916666666666661</c:v>
                </c:pt>
                <c:pt idx="116">
                  <c:v>4.833333333333333</c:v>
                </c:pt>
                <c:pt idx="117">
                  <c:v>4.875</c:v>
                </c:pt>
                <c:pt idx="118">
                  <c:v>4.916666666666667</c:v>
                </c:pt>
                <c:pt idx="119">
                  <c:v>4.9583333333333339</c:v>
                </c:pt>
                <c:pt idx="120">
                  <c:v>5.0000000000000009</c:v>
                </c:pt>
                <c:pt idx="121">
                  <c:v>5.0416666666666679</c:v>
                </c:pt>
                <c:pt idx="122">
                  <c:v>5.0833333333333348</c:v>
                </c:pt>
                <c:pt idx="123">
                  <c:v>5.1250000000000018</c:v>
                </c:pt>
                <c:pt idx="124">
                  <c:v>5.1666666666666687</c:v>
                </c:pt>
                <c:pt idx="125">
                  <c:v>5.2083333333333357</c:v>
                </c:pt>
                <c:pt idx="126">
                  <c:v>5.2500000000000027</c:v>
                </c:pt>
                <c:pt idx="127">
                  <c:v>5.2916666666666696</c:v>
                </c:pt>
                <c:pt idx="128">
                  <c:v>5.3333333333333366</c:v>
                </c:pt>
                <c:pt idx="129">
                  <c:v>5.3750000000000036</c:v>
                </c:pt>
                <c:pt idx="130">
                  <c:v>5.4166666666666705</c:v>
                </c:pt>
                <c:pt idx="131">
                  <c:v>5.4583333333333375</c:v>
                </c:pt>
                <c:pt idx="132">
                  <c:v>5.5000000000000044</c:v>
                </c:pt>
                <c:pt idx="133">
                  <c:v>5.5416666666666714</c:v>
                </c:pt>
                <c:pt idx="134">
                  <c:v>5.5833333333333384</c:v>
                </c:pt>
                <c:pt idx="135">
                  <c:v>5.6250000000000053</c:v>
                </c:pt>
                <c:pt idx="136">
                  <c:v>5.6666666666666723</c:v>
                </c:pt>
                <c:pt idx="137">
                  <c:v>5.7083333333333393</c:v>
                </c:pt>
                <c:pt idx="138">
                  <c:v>5.7500000000000062</c:v>
                </c:pt>
                <c:pt idx="139">
                  <c:v>5.7916666666666732</c:v>
                </c:pt>
                <c:pt idx="140">
                  <c:v>5.8333333333333401</c:v>
                </c:pt>
                <c:pt idx="141">
                  <c:v>5.8750000000000071</c:v>
                </c:pt>
                <c:pt idx="142">
                  <c:v>5.9166666666666741</c:v>
                </c:pt>
                <c:pt idx="143">
                  <c:v>5.958333333333341</c:v>
                </c:pt>
                <c:pt idx="144">
                  <c:v>6.000000000000008</c:v>
                </c:pt>
                <c:pt idx="145">
                  <c:v>6.041666666666675</c:v>
                </c:pt>
                <c:pt idx="146">
                  <c:v>6.0833333333333419</c:v>
                </c:pt>
                <c:pt idx="147">
                  <c:v>6.1250000000000089</c:v>
                </c:pt>
                <c:pt idx="148">
                  <c:v>6.1666666666666758</c:v>
                </c:pt>
                <c:pt idx="149">
                  <c:v>6.2083333333333428</c:v>
                </c:pt>
                <c:pt idx="150">
                  <c:v>6.2500000000000098</c:v>
                </c:pt>
                <c:pt idx="151">
                  <c:v>6.2916666666666767</c:v>
                </c:pt>
                <c:pt idx="152">
                  <c:v>6.3333333333333437</c:v>
                </c:pt>
                <c:pt idx="153">
                  <c:v>6.3750000000000107</c:v>
                </c:pt>
                <c:pt idx="154">
                  <c:v>6.4166666666666776</c:v>
                </c:pt>
                <c:pt idx="155">
                  <c:v>6.4583333333333446</c:v>
                </c:pt>
                <c:pt idx="156">
                  <c:v>6.5000000000000115</c:v>
                </c:pt>
                <c:pt idx="157">
                  <c:v>6.5416666666666785</c:v>
                </c:pt>
                <c:pt idx="158">
                  <c:v>6.5833333333333455</c:v>
                </c:pt>
                <c:pt idx="159">
                  <c:v>6.6250000000000124</c:v>
                </c:pt>
                <c:pt idx="160">
                  <c:v>6.6666666666666794</c:v>
                </c:pt>
                <c:pt idx="161">
                  <c:v>6.7083333333333464</c:v>
                </c:pt>
                <c:pt idx="162">
                  <c:v>6.7500000000000133</c:v>
                </c:pt>
                <c:pt idx="163">
                  <c:v>6.7916666666666803</c:v>
                </c:pt>
                <c:pt idx="164">
                  <c:v>6.8333333333333472</c:v>
                </c:pt>
                <c:pt idx="165">
                  <c:v>6.8750000000000142</c:v>
                </c:pt>
                <c:pt idx="166">
                  <c:v>6.9166666666666812</c:v>
                </c:pt>
                <c:pt idx="167">
                  <c:v>6.9583333333333481</c:v>
                </c:pt>
                <c:pt idx="168">
                  <c:v>7.0000000000000151</c:v>
                </c:pt>
                <c:pt idx="169">
                  <c:v>7.0416666666666821</c:v>
                </c:pt>
                <c:pt idx="170">
                  <c:v>7.083333333333349</c:v>
                </c:pt>
                <c:pt idx="171">
                  <c:v>7.125000000000016</c:v>
                </c:pt>
                <c:pt idx="172">
                  <c:v>7.1666666666666829</c:v>
                </c:pt>
                <c:pt idx="173">
                  <c:v>7.2083333333333499</c:v>
                </c:pt>
                <c:pt idx="174">
                  <c:v>7.2500000000000169</c:v>
                </c:pt>
                <c:pt idx="175">
                  <c:v>7.2916666666666838</c:v>
                </c:pt>
                <c:pt idx="176">
                  <c:v>7.3333333333333508</c:v>
                </c:pt>
                <c:pt idx="177">
                  <c:v>7.3750000000000178</c:v>
                </c:pt>
                <c:pt idx="178">
                  <c:v>7.4166666666666847</c:v>
                </c:pt>
                <c:pt idx="179">
                  <c:v>7.4583333333333517</c:v>
                </c:pt>
                <c:pt idx="180">
                  <c:v>7.5000000000000187</c:v>
                </c:pt>
                <c:pt idx="181">
                  <c:v>7.5416666666666856</c:v>
                </c:pt>
                <c:pt idx="182">
                  <c:v>7.5833333333333526</c:v>
                </c:pt>
                <c:pt idx="183">
                  <c:v>7.6250000000000195</c:v>
                </c:pt>
                <c:pt idx="184">
                  <c:v>7.6666666666666865</c:v>
                </c:pt>
                <c:pt idx="185">
                  <c:v>7.7083333333333535</c:v>
                </c:pt>
                <c:pt idx="186">
                  <c:v>7.7500000000000204</c:v>
                </c:pt>
                <c:pt idx="187">
                  <c:v>7.7916666666666874</c:v>
                </c:pt>
                <c:pt idx="188">
                  <c:v>7.8333333333333544</c:v>
                </c:pt>
                <c:pt idx="189">
                  <c:v>7.8750000000000213</c:v>
                </c:pt>
                <c:pt idx="190">
                  <c:v>7.9166666666666883</c:v>
                </c:pt>
                <c:pt idx="191">
                  <c:v>7.9583333333333552</c:v>
                </c:pt>
                <c:pt idx="192">
                  <c:v>8.0000000000000213</c:v>
                </c:pt>
                <c:pt idx="193">
                  <c:v>8.0416666666666874</c:v>
                </c:pt>
                <c:pt idx="194">
                  <c:v>8.0833333333333535</c:v>
                </c:pt>
                <c:pt idx="195">
                  <c:v>8.1250000000000195</c:v>
                </c:pt>
                <c:pt idx="196">
                  <c:v>8.1666666666666856</c:v>
                </c:pt>
                <c:pt idx="197">
                  <c:v>8.2083333333333517</c:v>
                </c:pt>
                <c:pt idx="198">
                  <c:v>8.2500000000000178</c:v>
                </c:pt>
                <c:pt idx="199">
                  <c:v>8.2916666666666838</c:v>
                </c:pt>
                <c:pt idx="200">
                  <c:v>8.3333333333333499</c:v>
                </c:pt>
                <c:pt idx="201">
                  <c:v>8.375000000000016</c:v>
                </c:pt>
                <c:pt idx="202">
                  <c:v>8.4166666666666821</c:v>
                </c:pt>
                <c:pt idx="203">
                  <c:v>8.4583333333333481</c:v>
                </c:pt>
                <c:pt idx="204">
                  <c:v>8.5000000000000142</c:v>
                </c:pt>
                <c:pt idx="205">
                  <c:v>8.5416666666666803</c:v>
                </c:pt>
                <c:pt idx="206">
                  <c:v>8.5833333333333464</c:v>
                </c:pt>
                <c:pt idx="207">
                  <c:v>8.6250000000000124</c:v>
                </c:pt>
                <c:pt idx="208">
                  <c:v>8.6666666666666785</c:v>
                </c:pt>
                <c:pt idx="209">
                  <c:v>8.7083333333333446</c:v>
                </c:pt>
                <c:pt idx="210">
                  <c:v>8.7500000000000107</c:v>
                </c:pt>
                <c:pt idx="211">
                  <c:v>8.7916666666666767</c:v>
                </c:pt>
                <c:pt idx="212">
                  <c:v>8.8333333333333428</c:v>
                </c:pt>
                <c:pt idx="213">
                  <c:v>8.8750000000000089</c:v>
                </c:pt>
                <c:pt idx="214">
                  <c:v>8.916666666666675</c:v>
                </c:pt>
                <c:pt idx="215">
                  <c:v>8.958333333333341</c:v>
                </c:pt>
                <c:pt idx="216">
                  <c:v>9.0000000000000071</c:v>
                </c:pt>
                <c:pt idx="217">
                  <c:v>9.0416666666666732</c:v>
                </c:pt>
                <c:pt idx="218">
                  <c:v>9.0833333333333393</c:v>
                </c:pt>
                <c:pt idx="219">
                  <c:v>9.1250000000000053</c:v>
                </c:pt>
                <c:pt idx="220">
                  <c:v>9.1666666666666714</c:v>
                </c:pt>
                <c:pt idx="221">
                  <c:v>9.2083333333333375</c:v>
                </c:pt>
                <c:pt idx="222">
                  <c:v>9.2500000000000036</c:v>
                </c:pt>
                <c:pt idx="223">
                  <c:v>9.2916666666666696</c:v>
                </c:pt>
                <c:pt idx="224">
                  <c:v>9.3333333333333357</c:v>
                </c:pt>
                <c:pt idx="225">
                  <c:v>9.3750000000000018</c:v>
                </c:pt>
                <c:pt idx="226">
                  <c:v>9.4166666666666679</c:v>
                </c:pt>
                <c:pt idx="227">
                  <c:v>9.4583333333333339</c:v>
                </c:pt>
                <c:pt idx="228">
                  <c:v>9.5</c:v>
                </c:pt>
                <c:pt idx="229">
                  <c:v>9.5416666666666661</c:v>
                </c:pt>
                <c:pt idx="230">
                  <c:v>9.5833333333333321</c:v>
                </c:pt>
                <c:pt idx="231">
                  <c:v>9.6249999999999982</c:v>
                </c:pt>
                <c:pt idx="232">
                  <c:v>9.6666666666666643</c:v>
                </c:pt>
                <c:pt idx="233">
                  <c:v>9.7083333333333304</c:v>
                </c:pt>
                <c:pt idx="234">
                  <c:v>9.7499999999999964</c:v>
                </c:pt>
                <c:pt idx="235">
                  <c:v>9.7916666666666625</c:v>
                </c:pt>
                <c:pt idx="236">
                  <c:v>9.8333333333333286</c:v>
                </c:pt>
                <c:pt idx="237">
                  <c:v>9.8749999999999947</c:v>
                </c:pt>
                <c:pt idx="238">
                  <c:v>9.9166666666666607</c:v>
                </c:pt>
                <c:pt idx="239">
                  <c:v>9.9583333333333268</c:v>
                </c:pt>
                <c:pt idx="240">
                  <c:v>9.9999999999999929</c:v>
                </c:pt>
                <c:pt idx="241">
                  <c:v>10.041666666666659</c:v>
                </c:pt>
                <c:pt idx="242">
                  <c:v>10.083333333333325</c:v>
                </c:pt>
                <c:pt idx="243">
                  <c:v>10.124999999999991</c:v>
                </c:pt>
                <c:pt idx="244">
                  <c:v>10.166666666666657</c:v>
                </c:pt>
                <c:pt idx="245">
                  <c:v>10.208333333333323</c:v>
                </c:pt>
                <c:pt idx="246">
                  <c:v>10.249999999999989</c:v>
                </c:pt>
                <c:pt idx="247">
                  <c:v>10.291666666666655</c:v>
                </c:pt>
                <c:pt idx="248">
                  <c:v>10.333333333333321</c:v>
                </c:pt>
                <c:pt idx="249">
                  <c:v>10.374999999999988</c:v>
                </c:pt>
                <c:pt idx="250">
                  <c:v>10.416666666666654</c:v>
                </c:pt>
                <c:pt idx="251">
                  <c:v>10.45833333333332</c:v>
                </c:pt>
                <c:pt idx="252">
                  <c:v>10.499999999999986</c:v>
                </c:pt>
                <c:pt idx="253">
                  <c:v>10.541666666666652</c:v>
                </c:pt>
                <c:pt idx="254">
                  <c:v>10.583333333333318</c:v>
                </c:pt>
                <c:pt idx="255">
                  <c:v>10.624999999999984</c:v>
                </c:pt>
                <c:pt idx="256">
                  <c:v>10.66666666666665</c:v>
                </c:pt>
                <c:pt idx="257">
                  <c:v>10.708333333333316</c:v>
                </c:pt>
                <c:pt idx="258">
                  <c:v>10.749999999999982</c:v>
                </c:pt>
                <c:pt idx="259">
                  <c:v>10.791666666666648</c:v>
                </c:pt>
                <c:pt idx="260">
                  <c:v>10.833333333333314</c:v>
                </c:pt>
                <c:pt idx="261">
                  <c:v>10.87499999999998</c:v>
                </c:pt>
                <c:pt idx="262">
                  <c:v>10.916666666666647</c:v>
                </c:pt>
                <c:pt idx="263">
                  <c:v>10.958333333333313</c:v>
                </c:pt>
                <c:pt idx="264">
                  <c:v>10.999999999999979</c:v>
                </c:pt>
                <c:pt idx="265">
                  <c:v>11.041666666666645</c:v>
                </c:pt>
                <c:pt idx="266">
                  <c:v>11.083333333333311</c:v>
                </c:pt>
                <c:pt idx="267">
                  <c:v>11.124999999999977</c:v>
                </c:pt>
                <c:pt idx="268">
                  <c:v>11.166666666666643</c:v>
                </c:pt>
                <c:pt idx="269">
                  <c:v>11.208333333333309</c:v>
                </c:pt>
                <c:pt idx="270">
                  <c:v>11.249999999999975</c:v>
                </c:pt>
                <c:pt idx="271">
                  <c:v>11.291666666666641</c:v>
                </c:pt>
                <c:pt idx="272">
                  <c:v>11.333333333333307</c:v>
                </c:pt>
                <c:pt idx="273">
                  <c:v>11.374999999999973</c:v>
                </c:pt>
                <c:pt idx="274">
                  <c:v>11.416666666666639</c:v>
                </c:pt>
                <c:pt idx="275">
                  <c:v>11.458333333333306</c:v>
                </c:pt>
                <c:pt idx="276">
                  <c:v>11.499999999999972</c:v>
                </c:pt>
                <c:pt idx="277">
                  <c:v>11.541666666666638</c:v>
                </c:pt>
                <c:pt idx="278">
                  <c:v>11.583333333333304</c:v>
                </c:pt>
                <c:pt idx="279">
                  <c:v>11.62499999999997</c:v>
                </c:pt>
                <c:pt idx="280">
                  <c:v>11.666666666666636</c:v>
                </c:pt>
                <c:pt idx="281">
                  <c:v>11.708333333333302</c:v>
                </c:pt>
                <c:pt idx="282">
                  <c:v>11.749999999999968</c:v>
                </c:pt>
                <c:pt idx="283">
                  <c:v>11.791666666666634</c:v>
                </c:pt>
                <c:pt idx="284">
                  <c:v>11.8333333333333</c:v>
                </c:pt>
                <c:pt idx="285">
                  <c:v>11.874999999999966</c:v>
                </c:pt>
                <c:pt idx="286">
                  <c:v>11.916666666666632</c:v>
                </c:pt>
                <c:pt idx="287">
                  <c:v>11.958333333333298</c:v>
                </c:pt>
                <c:pt idx="288">
                  <c:v>11.999999999999964</c:v>
                </c:pt>
                <c:pt idx="289">
                  <c:v>12.041666666666631</c:v>
                </c:pt>
                <c:pt idx="290">
                  <c:v>12.083333333333297</c:v>
                </c:pt>
                <c:pt idx="291">
                  <c:v>12.124999999999963</c:v>
                </c:pt>
                <c:pt idx="292">
                  <c:v>12.166666666666629</c:v>
                </c:pt>
                <c:pt idx="293">
                  <c:v>12.208333333333295</c:v>
                </c:pt>
                <c:pt idx="294">
                  <c:v>12.249999999999961</c:v>
                </c:pt>
                <c:pt idx="295">
                  <c:v>12.291666666666627</c:v>
                </c:pt>
                <c:pt idx="296">
                  <c:v>12.333333333333293</c:v>
                </c:pt>
                <c:pt idx="297">
                  <c:v>12.374999999999959</c:v>
                </c:pt>
                <c:pt idx="298">
                  <c:v>12.416666666666625</c:v>
                </c:pt>
                <c:pt idx="299">
                  <c:v>12.458333333333291</c:v>
                </c:pt>
                <c:pt idx="300">
                  <c:v>12.499999999999957</c:v>
                </c:pt>
                <c:pt idx="301">
                  <c:v>12.541666666666623</c:v>
                </c:pt>
                <c:pt idx="302">
                  <c:v>12.58333333333329</c:v>
                </c:pt>
                <c:pt idx="303">
                  <c:v>12.624999999999956</c:v>
                </c:pt>
                <c:pt idx="304">
                  <c:v>12.666666666666622</c:v>
                </c:pt>
                <c:pt idx="305">
                  <c:v>12.708333333333288</c:v>
                </c:pt>
                <c:pt idx="306">
                  <c:v>12.749999999999954</c:v>
                </c:pt>
                <c:pt idx="307">
                  <c:v>12.79166666666662</c:v>
                </c:pt>
                <c:pt idx="308">
                  <c:v>12.833333333333286</c:v>
                </c:pt>
                <c:pt idx="309">
                  <c:v>12.874999999999952</c:v>
                </c:pt>
                <c:pt idx="310">
                  <c:v>12.916666666666618</c:v>
                </c:pt>
                <c:pt idx="311">
                  <c:v>12.958333333333284</c:v>
                </c:pt>
                <c:pt idx="312">
                  <c:v>12.99999999999995</c:v>
                </c:pt>
                <c:pt idx="313">
                  <c:v>13.041666666666616</c:v>
                </c:pt>
                <c:pt idx="314">
                  <c:v>13.083333333333282</c:v>
                </c:pt>
                <c:pt idx="315">
                  <c:v>13.124999999999948</c:v>
                </c:pt>
                <c:pt idx="316">
                  <c:v>13.166666666666615</c:v>
                </c:pt>
                <c:pt idx="317">
                  <c:v>13.208333333333281</c:v>
                </c:pt>
                <c:pt idx="318">
                  <c:v>13.249999999999947</c:v>
                </c:pt>
                <c:pt idx="319">
                  <c:v>13.291666666666613</c:v>
                </c:pt>
                <c:pt idx="320">
                  <c:v>13.333333333333279</c:v>
                </c:pt>
                <c:pt idx="321">
                  <c:v>13.374999999999945</c:v>
                </c:pt>
                <c:pt idx="322">
                  <c:v>13.416666666666611</c:v>
                </c:pt>
                <c:pt idx="323">
                  <c:v>13.458333333333277</c:v>
                </c:pt>
                <c:pt idx="324">
                  <c:v>13.499999999999943</c:v>
                </c:pt>
                <c:pt idx="325">
                  <c:v>13.541666666666609</c:v>
                </c:pt>
                <c:pt idx="326">
                  <c:v>13.583333333333275</c:v>
                </c:pt>
                <c:pt idx="327">
                  <c:v>13.624999999999941</c:v>
                </c:pt>
                <c:pt idx="328">
                  <c:v>13.666666666666607</c:v>
                </c:pt>
                <c:pt idx="329">
                  <c:v>13.708333333333274</c:v>
                </c:pt>
                <c:pt idx="330">
                  <c:v>13.74999999999994</c:v>
                </c:pt>
                <c:pt idx="331">
                  <c:v>13.791666666666606</c:v>
                </c:pt>
                <c:pt idx="332">
                  <c:v>13.833333333333272</c:v>
                </c:pt>
                <c:pt idx="333">
                  <c:v>13.874999999999938</c:v>
                </c:pt>
                <c:pt idx="334">
                  <c:v>13.916666666666604</c:v>
                </c:pt>
                <c:pt idx="335">
                  <c:v>13.95833333333327</c:v>
                </c:pt>
                <c:pt idx="336">
                  <c:v>13.999999999999936</c:v>
                </c:pt>
                <c:pt idx="337">
                  <c:v>14.041666666666602</c:v>
                </c:pt>
                <c:pt idx="338">
                  <c:v>14.083333333333268</c:v>
                </c:pt>
                <c:pt idx="339">
                  <c:v>14.124999999999934</c:v>
                </c:pt>
                <c:pt idx="340">
                  <c:v>14.1666666666666</c:v>
                </c:pt>
                <c:pt idx="341">
                  <c:v>14.208333333333266</c:v>
                </c:pt>
                <c:pt idx="342">
                  <c:v>14.249999999999932</c:v>
                </c:pt>
                <c:pt idx="343">
                  <c:v>14.291666666666599</c:v>
                </c:pt>
                <c:pt idx="344">
                  <c:v>14.333333333333265</c:v>
                </c:pt>
                <c:pt idx="345">
                  <c:v>14.374999999999931</c:v>
                </c:pt>
                <c:pt idx="346">
                  <c:v>14.416666666666597</c:v>
                </c:pt>
                <c:pt idx="347">
                  <c:v>14.458333333333263</c:v>
                </c:pt>
                <c:pt idx="348">
                  <c:v>14.499999999999929</c:v>
                </c:pt>
                <c:pt idx="349">
                  <c:v>14.541666666666595</c:v>
                </c:pt>
                <c:pt idx="350">
                  <c:v>14.583333333333261</c:v>
                </c:pt>
                <c:pt idx="351">
                  <c:v>14.624999999999927</c:v>
                </c:pt>
                <c:pt idx="352">
                  <c:v>14.666666666666593</c:v>
                </c:pt>
                <c:pt idx="353">
                  <c:v>14.708333333333259</c:v>
                </c:pt>
                <c:pt idx="354">
                  <c:v>14.749999999999925</c:v>
                </c:pt>
                <c:pt idx="355">
                  <c:v>14.791666666666591</c:v>
                </c:pt>
                <c:pt idx="356">
                  <c:v>14.833333333333258</c:v>
                </c:pt>
                <c:pt idx="357">
                  <c:v>14.874999999999924</c:v>
                </c:pt>
                <c:pt idx="358">
                  <c:v>14.91666666666659</c:v>
                </c:pt>
                <c:pt idx="359">
                  <c:v>14.958333333333256</c:v>
                </c:pt>
                <c:pt idx="360">
                  <c:v>14.999999999999922</c:v>
                </c:pt>
                <c:pt idx="361">
                  <c:v>15.041666666666588</c:v>
                </c:pt>
                <c:pt idx="362">
                  <c:v>15.083333333333254</c:v>
                </c:pt>
                <c:pt idx="363">
                  <c:v>15.12499999999992</c:v>
                </c:pt>
                <c:pt idx="364">
                  <c:v>15.166666666666586</c:v>
                </c:pt>
                <c:pt idx="365">
                  <c:v>15.208333333333252</c:v>
                </c:pt>
                <c:pt idx="366">
                  <c:v>15.249999999999918</c:v>
                </c:pt>
                <c:pt idx="367">
                  <c:v>15.291666666666584</c:v>
                </c:pt>
                <c:pt idx="368">
                  <c:v>15.33333333333325</c:v>
                </c:pt>
                <c:pt idx="369">
                  <c:v>15.374999999999917</c:v>
                </c:pt>
                <c:pt idx="370">
                  <c:v>15.416666666666583</c:v>
                </c:pt>
                <c:pt idx="371">
                  <c:v>15.458333333333249</c:v>
                </c:pt>
                <c:pt idx="372">
                  <c:v>15.499999999999915</c:v>
                </c:pt>
                <c:pt idx="373">
                  <c:v>15.541666666666581</c:v>
                </c:pt>
                <c:pt idx="374">
                  <c:v>15.583333333333247</c:v>
                </c:pt>
                <c:pt idx="375">
                  <c:v>15.624999999999913</c:v>
                </c:pt>
                <c:pt idx="376">
                  <c:v>15.666666666666579</c:v>
                </c:pt>
                <c:pt idx="377">
                  <c:v>15.708333333333245</c:v>
                </c:pt>
                <c:pt idx="378">
                  <c:v>15.749999999999911</c:v>
                </c:pt>
                <c:pt idx="379">
                  <c:v>15.791666666666577</c:v>
                </c:pt>
                <c:pt idx="380">
                  <c:v>15.833333333333243</c:v>
                </c:pt>
                <c:pt idx="381">
                  <c:v>15.874999999999909</c:v>
                </c:pt>
                <c:pt idx="382">
                  <c:v>15.916666666666575</c:v>
                </c:pt>
                <c:pt idx="383">
                  <c:v>15.958333333333242</c:v>
                </c:pt>
                <c:pt idx="384">
                  <c:v>15.999999999999908</c:v>
                </c:pt>
                <c:pt idx="385">
                  <c:v>16.041666666666575</c:v>
                </c:pt>
                <c:pt idx="386">
                  <c:v>16.083333333333243</c:v>
                </c:pt>
                <c:pt idx="387">
                  <c:v>16.124999999999911</c:v>
                </c:pt>
                <c:pt idx="388">
                  <c:v>16.166666666666579</c:v>
                </c:pt>
                <c:pt idx="389">
                  <c:v>16.208333333333247</c:v>
                </c:pt>
                <c:pt idx="390">
                  <c:v>16.249999999999915</c:v>
                </c:pt>
                <c:pt idx="391">
                  <c:v>16.291666666666583</c:v>
                </c:pt>
                <c:pt idx="392">
                  <c:v>16.33333333333325</c:v>
                </c:pt>
                <c:pt idx="393">
                  <c:v>16.374999999999918</c:v>
                </c:pt>
                <c:pt idx="394">
                  <c:v>16.416666666666586</c:v>
                </c:pt>
                <c:pt idx="395">
                  <c:v>16.458333333333254</c:v>
                </c:pt>
                <c:pt idx="396">
                  <c:v>16.499999999999922</c:v>
                </c:pt>
                <c:pt idx="397">
                  <c:v>16.54166666666659</c:v>
                </c:pt>
                <c:pt idx="398">
                  <c:v>16.583333333333258</c:v>
                </c:pt>
                <c:pt idx="399">
                  <c:v>16.624999999999925</c:v>
                </c:pt>
                <c:pt idx="400">
                  <c:v>16.666666666666593</c:v>
                </c:pt>
                <c:pt idx="401">
                  <c:v>16.708333333333261</c:v>
                </c:pt>
                <c:pt idx="402">
                  <c:v>16.749999999999929</c:v>
                </c:pt>
                <c:pt idx="403">
                  <c:v>16.791666666666597</c:v>
                </c:pt>
                <c:pt idx="404">
                  <c:v>16.833333333333265</c:v>
                </c:pt>
                <c:pt idx="405">
                  <c:v>16.874999999999932</c:v>
                </c:pt>
                <c:pt idx="406">
                  <c:v>16.9166666666666</c:v>
                </c:pt>
                <c:pt idx="407">
                  <c:v>16.958333333333268</c:v>
                </c:pt>
                <c:pt idx="408">
                  <c:v>16.999999999999936</c:v>
                </c:pt>
                <c:pt idx="409">
                  <c:v>17.041666666666604</c:v>
                </c:pt>
                <c:pt idx="410">
                  <c:v>17.083333333333272</c:v>
                </c:pt>
                <c:pt idx="411">
                  <c:v>17.12499999999994</c:v>
                </c:pt>
                <c:pt idx="412">
                  <c:v>17.166666666666607</c:v>
                </c:pt>
                <c:pt idx="413">
                  <c:v>17.208333333333275</c:v>
                </c:pt>
                <c:pt idx="414">
                  <c:v>17.249999999999943</c:v>
                </c:pt>
                <c:pt idx="415">
                  <c:v>17.291666666666611</c:v>
                </c:pt>
                <c:pt idx="416">
                  <c:v>17.333333333333279</c:v>
                </c:pt>
                <c:pt idx="417">
                  <c:v>17.374999999999947</c:v>
                </c:pt>
                <c:pt idx="418">
                  <c:v>17.416666666666615</c:v>
                </c:pt>
                <c:pt idx="419">
                  <c:v>17.458333333333282</c:v>
                </c:pt>
                <c:pt idx="420">
                  <c:v>17.49999999999995</c:v>
                </c:pt>
                <c:pt idx="421">
                  <c:v>17.541666666666618</c:v>
                </c:pt>
                <c:pt idx="422">
                  <c:v>17.583333333333286</c:v>
                </c:pt>
                <c:pt idx="423">
                  <c:v>17.624999999999954</c:v>
                </c:pt>
                <c:pt idx="424">
                  <c:v>17.666666666666622</c:v>
                </c:pt>
                <c:pt idx="425">
                  <c:v>17.70833333333329</c:v>
                </c:pt>
                <c:pt idx="426">
                  <c:v>17.749999999999957</c:v>
                </c:pt>
                <c:pt idx="427">
                  <c:v>17.791666666666625</c:v>
                </c:pt>
                <c:pt idx="428">
                  <c:v>17.833333333333293</c:v>
                </c:pt>
                <c:pt idx="429">
                  <c:v>17.874999999999961</c:v>
                </c:pt>
                <c:pt idx="430">
                  <c:v>17.916666666666629</c:v>
                </c:pt>
                <c:pt idx="431">
                  <c:v>17.958333333333297</c:v>
                </c:pt>
                <c:pt idx="432">
                  <c:v>17.999999999999964</c:v>
                </c:pt>
                <c:pt idx="433">
                  <c:v>18.041666666666632</c:v>
                </c:pt>
                <c:pt idx="434">
                  <c:v>18.0833333333333</c:v>
                </c:pt>
                <c:pt idx="435">
                  <c:v>18.124999999999968</c:v>
                </c:pt>
                <c:pt idx="436">
                  <c:v>18.166666666666636</c:v>
                </c:pt>
                <c:pt idx="437">
                  <c:v>18.208333333333304</c:v>
                </c:pt>
                <c:pt idx="438">
                  <c:v>18.249999999999972</c:v>
                </c:pt>
                <c:pt idx="439">
                  <c:v>18.291666666666639</c:v>
                </c:pt>
                <c:pt idx="440">
                  <c:v>18.333333333333307</c:v>
                </c:pt>
                <c:pt idx="441">
                  <c:v>18.374999999999975</c:v>
                </c:pt>
                <c:pt idx="442">
                  <c:v>18.416666666666643</c:v>
                </c:pt>
                <c:pt idx="443">
                  <c:v>18.458333333333311</c:v>
                </c:pt>
                <c:pt idx="444">
                  <c:v>18.499999999999979</c:v>
                </c:pt>
                <c:pt idx="445">
                  <c:v>18.541666666666647</c:v>
                </c:pt>
                <c:pt idx="446">
                  <c:v>18.583333333333314</c:v>
                </c:pt>
                <c:pt idx="447">
                  <c:v>18.624999999999982</c:v>
                </c:pt>
                <c:pt idx="448">
                  <c:v>18.66666666666665</c:v>
                </c:pt>
                <c:pt idx="449">
                  <c:v>18.708333333333318</c:v>
                </c:pt>
                <c:pt idx="450">
                  <c:v>18.749999999999986</c:v>
                </c:pt>
                <c:pt idx="451">
                  <c:v>18.791666666666654</c:v>
                </c:pt>
                <c:pt idx="452">
                  <c:v>18.833333333333321</c:v>
                </c:pt>
                <c:pt idx="453">
                  <c:v>18.874999999999989</c:v>
                </c:pt>
                <c:pt idx="454">
                  <c:v>18.916666666666657</c:v>
                </c:pt>
                <c:pt idx="455">
                  <c:v>18.958333333333325</c:v>
                </c:pt>
                <c:pt idx="456">
                  <c:v>18.999999999999993</c:v>
                </c:pt>
                <c:pt idx="457">
                  <c:v>19.041666666666661</c:v>
                </c:pt>
                <c:pt idx="458">
                  <c:v>19.083333333333329</c:v>
                </c:pt>
                <c:pt idx="459">
                  <c:v>19.124999999999996</c:v>
                </c:pt>
                <c:pt idx="460">
                  <c:v>19.166666666666664</c:v>
                </c:pt>
                <c:pt idx="461">
                  <c:v>19.208333333333332</c:v>
                </c:pt>
                <c:pt idx="462">
                  <c:v>19.25</c:v>
                </c:pt>
                <c:pt idx="463">
                  <c:v>19.291666666666668</c:v>
                </c:pt>
                <c:pt idx="464">
                  <c:v>19.333333333333336</c:v>
                </c:pt>
                <c:pt idx="465">
                  <c:v>19.375000000000004</c:v>
                </c:pt>
                <c:pt idx="466">
                  <c:v>19.416666666666671</c:v>
                </c:pt>
                <c:pt idx="467">
                  <c:v>19.458333333333339</c:v>
                </c:pt>
                <c:pt idx="468">
                  <c:v>19.500000000000007</c:v>
                </c:pt>
                <c:pt idx="469">
                  <c:v>19.541666666666675</c:v>
                </c:pt>
                <c:pt idx="470">
                  <c:v>19.583333333333343</c:v>
                </c:pt>
                <c:pt idx="471">
                  <c:v>19.625000000000011</c:v>
                </c:pt>
                <c:pt idx="472">
                  <c:v>19.666666666666679</c:v>
                </c:pt>
                <c:pt idx="473">
                  <c:v>19.708333333333346</c:v>
                </c:pt>
                <c:pt idx="474">
                  <c:v>19.750000000000014</c:v>
                </c:pt>
                <c:pt idx="475">
                  <c:v>19.791666666666682</c:v>
                </c:pt>
                <c:pt idx="476">
                  <c:v>19.83333333333335</c:v>
                </c:pt>
                <c:pt idx="477">
                  <c:v>19.875000000000018</c:v>
                </c:pt>
                <c:pt idx="478">
                  <c:v>19.916666666666686</c:v>
                </c:pt>
                <c:pt idx="479">
                  <c:v>19.958333333333353</c:v>
                </c:pt>
                <c:pt idx="480">
                  <c:v>20.000000000000021</c:v>
                </c:pt>
                <c:pt idx="481">
                  <c:v>20.041666666666689</c:v>
                </c:pt>
                <c:pt idx="482">
                  <c:v>20.083333333333357</c:v>
                </c:pt>
                <c:pt idx="483">
                  <c:v>20.125000000000025</c:v>
                </c:pt>
                <c:pt idx="484">
                  <c:v>20.166666666666693</c:v>
                </c:pt>
                <c:pt idx="485">
                  <c:v>20.208333333333361</c:v>
                </c:pt>
                <c:pt idx="486">
                  <c:v>20.250000000000028</c:v>
                </c:pt>
                <c:pt idx="487">
                  <c:v>20.291666666666696</c:v>
                </c:pt>
                <c:pt idx="488">
                  <c:v>20.333333333333364</c:v>
                </c:pt>
                <c:pt idx="489">
                  <c:v>20.375000000000032</c:v>
                </c:pt>
                <c:pt idx="490">
                  <c:v>20.4166666666667</c:v>
                </c:pt>
                <c:pt idx="491">
                  <c:v>20.458333333333368</c:v>
                </c:pt>
                <c:pt idx="492">
                  <c:v>20.500000000000036</c:v>
                </c:pt>
                <c:pt idx="493">
                  <c:v>20.541666666666703</c:v>
                </c:pt>
                <c:pt idx="494">
                  <c:v>20.583333333333371</c:v>
                </c:pt>
                <c:pt idx="495">
                  <c:v>20.625000000000039</c:v>
                </c:pt>
                <c:pt idx="496">
                  <c:v>20.666666666666707</c:v>
                </c:pt>
                <c:pt idx="497">
                  <c:v>20.708333333333375</c:v>
                </c:pt>
                <c:pt idx="498">
                  <c:v>20.750000000000043</c:v>
                </c:pt>
                <c:pt idx="499">
                  <c:v>20.79166666666671</c:v>
                </c:pt>
                <c:pt idx="500">
                  <c:v>20.833333333333378</c:v>
                </c:pt>
                <c:pt idx="501">
                  <c:v>20.875000000000046</c:v>
                </c:pt>
                <c:pt idx="502">
                  <c:v>20.916666666666714</c:v>
                </c:pt>
                <c:pt idx="503">
                  <c:v>20.958333333333382</c:v>
                </c:pt>
                <c:pt idx="504">
                  <c:v>21.00000000000005</c:v>
                </c:pt>
                <c:pt idx="505">
                  <c:v>21.041666666666718</c:v>
                </c:pt>
                <c:pt idx="506">
                  <c:v>21.083333333333385</c:v>
                </c:pt>
                <c:pt idx="507">
                  <c:v>21.125000000000053</c:v>
                </c:pt>
                <c:pt idx="508">
                  <c:v>21.166666666666721</c:v>
                </c:pt>
                <c:pt idx="509">
                  <c:v>21.208333333333389</c:v>
                </c:pt>
                <c:pt idx="510">
                  <c:v>21.250000000000057</c:v>
                </c:pt>
                <c:pt idx="511">
                  <c:v>21.291666666666725</c:v>
                </c:pt>
                <c:pt idx="512">
                  <c:v>21.333333333333393</c:v>
                </c:pt>
                <c:pt idx="513">
                  <c:v>21.37500000000006</c:v>
                </c:pt>
                <c:pt idx="514">
                  <c:v>21.416666666666728</c:v>
                </c:pt>
                <c:pt idx="515">
                  <c:v>21.458333333333396</c:v>
                </c:pt>
                <c:pt idx="516">
                  <c:v>21.500000000000064</c:v>
                </c:pt>
                <c:pt idx="517">
                  <c:v>21.541666666666732</c:v>
                </c:pt>
                <c:pt idx="518">
                  <c:v>21.5833333333334</c:v>
                </c:pt>
                <c:pt idx="519">
                  <c:v>21.625000000000068</c:v>
                </c:pt>
                <c:pt idx="520">
                  <c:v>21.666666666666735</c:v>
                </c:pt>
                <c:pt idx="521">
                  <c:v>21.708333333333403</c:v>
                </c:pt>
                <c:pt idx="522">
                  <c:v>21.750000000000071</c:v>
                </c:pt>
                <c:pt idx="523">
                  <c:v>21.791666666666739</c:v>
                </c:pt>
                <c:pt idx="524">
                  <c:v>21.833333333333407</c:v>
                </c:pt>
                <c:pt idx="525">
                  <c:v>21.875000000000075</c:v>
                </c:pt>
                <c:pt idx="526">
                  <c:v>21.916666666666742</c:v>
                </c:pt>
                <c:pt idx="527">
                  <c:v>21.95833333333341</c:v>
                </c:pt>
                <c:pt idx="528">
                  <c:v>22.000000000000078</c:v>
                </c:pt>
                <c:pt idx="529">
                  <c:v>22.041666666666746</c:v>
                </c:pt>
                <c:pt idx="530">
                  <c:v>22.083333333333414</c:v>
                </c:pt>
                <c:pt idx="531">
                  <c:v>22.125000000000082</c:v>
                </c:pt>
                <c:pt idx="532">
                  <c:v>22.16666666666675</c:v>
                </c:pt>
                <c:pt idx="533">
                  <c:v>22.208333333333417</c:v>
                </c:pt>
                <c:pt idx="534">
                  <c:v>22.250000000000085</c:v>
                </c:pt>
                <c:pt idx="535">
                  <c:v>22.291666666666753</c:v>
                </c:pt>
                <c:pt idx="536">
                  <c:v>22.333333333333421</c:v>
                </c:pt>
                <c:pt idx="537">
                  <c:v>22.375000000000089</c:v>
                </c:pt>
                <c:pt idx="538">
                  <c:v>22.416666666666757</c:v>
                </c:pt>
                <c:pt idx="539">
                  <c:v>22.458333333333425</c:v>
                </c:pt>
                <c:pt idx="540">
                  <c:v>22.500000000000092</c:v>
                </c:pt>
                <c:pt idx="541">
                  <c:v>22.54166666666676</c:v>
                </c:pt>
                <c:pt idx="542">
                  <c:v>22.583333333333428</c:v>
                </c:pt>
                <c:pt idx="543">
                  <c:v>22.625000000000096</c:v>
                </c:pt>
                <c:pt idx="544">
                  <c:v>22.666666666666764</c:v>
                </c:pt>
                <c:pt idx="545">
                  <c:v>22.708333333333432</c:v>
                </c:pt>
                <c:pt idx="546">
                  <c:v>22.750000000000099</c:v>
                </c:pt>
                <c:pt idx="547">
                  <c:v>22.791666666666767</c:v>
                </c:pt>
                <c:pt idx="548">
                  <c:v>22.833333333333435</c:v>
                </c:pt>
                <c:pt idx="549">
                  <c:v>22.875000000000103</c:v>
                </c:pt>
                <c:pt idx="550">
                  <c:v>22.916666666666771</c:v>
                </c:pt>
                <c:pt idx="551">
                  <c:v>22.958333333333439</c:v>
                </c:pt>
                <c:pt idx="552">
                  <c:v>23.000000000000107</c:v>
                </c:pt>
                <c:pt idx="553">
                  <c:v>23.041666666666774</c:v>
                </c:pt>
                <c:pt idx="554">
                  <c:v>23.083333333333442</c:v>
                </c:pt>
                <c:pt idx="555">
                  <c:v>23.12500000000011</c:v>
                </c:pt>
                <c:pt idx="556">
                  <c:v>23.166666666666778</c:v>
                </c:pt>
                <c:pt idx="557">
                  <c:v>23.208333333333446</c:v>
                </c:pt>
                <c:pt idx="558">
                  <c:v>23.250000000000114</c:v>
                </c:pt>
                <c:pt idx="559">
                  <c:v>23.291666666666782</c:v>
                </c:pt>
                <c:pt idx="560">
                  <c:v>23.333333333333449</c:v>
                </c:pt>
                <c:pt idx="561">
                  <c:v>23.375000000000117</c:v>
                </c:pt>
                <c:pt idx="562">
                  <c:v>23.416666666666785</c:v>
                </c:pt>
                <c:pt idx="563">
                  <c:v>23.458333333333453</c:v>
                </c:pt>
                <c:pt idx="564">
                  <c:v>23.500000000000121</c:v>
                </c:pt>
                <c:pt idx="565">
                  <c:v>23.541666666666789</c:v>
                </c:pt>
                <c:pt idx="566">
                  <c:v>23.583333333333456</c:v>
                </c:pt>
                <c:pt idx="567">
                  <c:v>23.625000000000124</c:v>
                </c:pt>
                <c:pt idx="568">
                  <c:v>23.666666666666792</c:v>
                </c:pt>
                <c:pt idx="569">
                  <c:v>23.70833333333346</c:v>
                </c:pt>
                <c:pt idx="570">
                  <c:v>23.750000000000128</c:v>
                </c:pt>
                <c:pt idx="571">
                  <c:v>23.791666666666796</c:v>
                </c:pt>
                <c:pt idx="572">
                  <c:v>23.833333333333464</c:v>
                </c:pt>
                <c:pt idx="573">
                  <c:v>23.875000000000131</c:v>
                </c:pt>
                <c:pt idx="574">
                  <c:v>23.916666666666799</c:v>
                </c:pt>
                <c:pt idx="575">
                  <c:v>23.958333333333467</c:v>
                </c:pt>
                <c:pt idx="576">
                  <c:v>24.000000000000135</c:v>
                </c:pt>
                <c:pt idx="577">
                  <c:v>24.041666666666803</c:v>
                </c:pt>
                <c:pt idx="578">
                  <c:v>24.083333333333471</c:v>
                </c:pt>
                <c:pt idx="579">
                  <c:v>24.125000000000139</c:v>
                </c:pt>
                <c:pt idx="580">
                  <c:v>24.166666666666806</c:v>
                </c:pt>
                <c:pt idx="581">
                  <c:v>24.208333333333474</c:v>
                </c:pt>
                <c:pt idx="582">
                  <c:v>24.250000000000142</c:v>
                </c:pt>
                <c:pt idx="583">
                  <c:v>24.29166666666681</c:v>
                </c:pt>
                <c:pt idx="584">
                  <c:v>24.333333333333478</c:v>
                </c:pt>
                <c:pt idx="585">
                  <c:v>24.375000000000146</c:v>
                </c:pt>
                <c:pt idx="586">
                  <c:v>24.416666666666814</c:v>
                </c:pt>
                <c:pt idx="587">
                  <c:v>24.458333333333481</c:v>
                </c:pt>
                <c:pt idx="588">
                  <c:v>24.500000000000149</c:v>
                </c:pt>
                <c:pt idx="589">
                  <c:v>24.541666666666817</c:v>
                </c:pt>
                <c:pt idx="590">
                  <c:v>24.583333333333485</c:v>
                </c:pt>
                <c:pt idx="591">
                  <c:v>24.625000000000153</c:v>
                </c:pt>
                <c:pt idx="592">
                  <c:v>24.666666666666821</c:v>
                </c:pt>
                <c:pt idx="593">
                  <c:v>24.708333333333488</c:v>
                </c:pt>
                <c:pt idx="594">
                  <c:v>24.750000000000156</c:v>
                </c:pt>
                <c:pt idx="595">
                  <c:v>24.791666666666824</c:v>
                </c:pt>
                <c:pt idx="596">
                  <c:v>24.833333333333492</c:v>
                </c:pt>
                <c:pt idx="597">
                  <c:v>24.87500000000016</c:v>
                </c:pt>
                <c:pt idx="598">
                  <c:v>24.916666666666828</c:v>
                </c:pt>
                <c:pt idx="599">
                  <c:v>24.958333333333496</c:v>
                </c:pt>
                <c:pt idx="600">
                  <c:v>25.000000000000163</c:v>
                </c:pt>
                <c:pt idx="601">
                  <c:v>25.041666666666831</c:v>
                </c:pt>
                <c:pt idx="602">
                  <c:v>25.083333333333499</c:v>
                </c:pt>
                <c:pt idx="603">
                  <c:v>25.125000000000167</c:v>
                </c:pt>
                <c:pt idx="604">
                  <c:v>25.166666666666835</c:v>
                </c:pt>
                <c:pt idx="605">
                  <c:v>25.208333333333503</c:v>
                </c:pt>
                <c:pt idx="606">
                  <c:v>25.250000000000171</c:v>
                </c:pt>
                <c:pt idx="607">
                  <c:v>25.291666666666838</c:v>
                </c:pt>
                <c:pt idx="608">
                  <c:v>25.333333333333506</c:v>
                </c:pt>
                <c:pt idx="609">
                  <c:v>25.375000000000174</c:v>
                </c:pt>
                <c:pt idx="610">
                  <c:v>25.416666666666842</c:v>
                </c:pt>
                <c:pt idx="611">
                  <c:v>25.45833333333351</c:v>
                </c:pt>
                <c:pt idx="612">
                  <c:v>25.500000000000178</c:v>
                </c:pt>
                <c:pt idx="613">
                  <c:v>25.541666666666845</c:v>
                </c:pt>
                <c:pt idx="614">
                  <c:v>25.583333333333513</c:v>
                </c:pt>
                <c:pt idx="615">
                  <c:v>25.625000000000181</c:v>
                </c:pt>
                <c:pt idx="616">
                  <c:v>25.666666666666849</c:v>
                </c:pt>
                <c:pt idx="617">
                  <c:v>25.708333333333517</c:v>
                </c:pt>
                <c:pt idx="618">
                  <c:v>25.750000000000185</c:v>
                </c:pt>
                <c:pt idx="619">
                  <c:v>25.791666666666853</c:v>
                </c:pt>
                <c:pt idx="620">
                  <c:v>25.83333333333352</c:v>
                </c:pt>
                <c:pt idx="621">
                  <c:v>25.875000000000188</c:v>
                </c:pt>
                <c:pt idx="622">
                  <c:v>25.916666666666856</c:v>
                </c:pt>
                <c:pt idx="623">
                  <c:v>25.958333333333524</c:v>
                </c:pt>
                <c:pt idx="624">
                  <c:v>26.000000000000192</c:v>
                </c:pt>
                <c:pt idx="625">
                  <c:v>26.04166666666686</c:v>
                </c:pt>
                <c:pt idx="626">
                  <c:v>26.083333333333528</c:v>
                </c:pt>
                <c:pt idx="627">
                  <c:v>26.125000000000195</c:v>
                </c:pt>
                <c:pt idx="628">
                  <c:v>26.166666666666863</c:v>
                </c:pt>
                <c:pt idx="629">
                  <c:v>26.208333333333531</c:v>
                </c:pt>
                <c:pt idx="630">
                  <c:v>26.250000000000199</c:v>
                </c:pt>
                <c:pt idx="631">
                  <c:v>26.291666666666867</c:v>
                </c:pt>
                <c:pt idx="632">
                  <c:v>26.333333333333535</c:v>
                </c:pt>
                <c:pt idx="633">
                  <c:v>26.375000000000203</c:v>
                </c:pt>
                <c:pt idx="634">
                  <c:v>26.41666666666687</c:v>
                </c:pt>
                <c:pt idx="635">
                  <c:v>26.458333333333538</c:v>
                </c:pt>
                <c:pt idx="636">
                  <c:v>26.500000000000206</c:v>
                </c:pt>
                <c:pt idx="637">
                  <c:v>26.541666666666874</c:v>
                </c:pt>
                <c:pt idx="638">
                  <c:v>26.583333333333542</c:v>
                </c:pt>
                <c:pt idx="639">
                  <c:v>26.62500000000021</c:v>
                </c:pt>
                <c:pt idx="640">
                  <c:v>26.666666666666877</c:v>
                </c:pt>
                <c:pt idx="641">
                  <c:v>26.708333333333545</c:v>
                </c:pt>
                <c:pt idx="642">
                  <c:v>26.750000000000213</c:v>
                </c:pt>
                <c:pt idx="643">
                  <c:v>26.791666666666881</c:v>
                </c:pt>
                <c:pt idx="644">
                  <c:v>26.833333333333549</c:v>
                </c:pt>
                <c:pt idx="645">
                  <c:v>26.875000000000217</c:v>
                </c:pt>
                <c:pt idx="646">
                  <c:v>26.916666666666885</c:v>
                </c:pt>
                <c:pt idx="647">
                  <c:v>26.958333333333552</c:v>
                </c:pt>
                <c:pt idx="648">
                  <c:v>27.00000000000022</c:v>
                </c:pt>
                <c:pt idx="649">
                  <c:v>27.041666666666888</c:v>
                </c:pt>
                <c:pt idx="650">
                  <c:v>27.083333333333556</c:v>
                </c:pt>
                <c:pt idx="651">
                  <c:v>27.125000000000224</c:v>
                </c:pt>
                <c:pt idx="652">
                  <c:v>27.166666666666892</c:v>
                </c:pt>
                <c:pt idx="653">
                  <c:v>27.20833333333356</c:v>
                </c:pt>
                <c:pt idx="654">
                  <c:v>27.250000000000227</c:v>
                </c:pt>
                <c:pt idx="655">
                  <c:v>27.291666666666895</c:v>
                </c:pt>
                <c:pt idx="656">
                  <c:v>27.333333333333563</c:v>
                </c:pt>
                <c:pt idx="657">
                  <c:v>27.375000000000231</c:v>
                </c:pt>
                <c:pt idx="658">
                  <c:v>27.416666666666899</c:v>
                </c:pt>
                <c:pt idx="659">
                  <c:v>27.458333333333567</c:v>
                </c:pt>
                <c:pt idx="660">
                  <c:v>27.500000000000234</c:v>
                </c:pt>
                <c:pt idx="661">
                  <c:v>27.541666666666902</c:v>
                </c:pt>
                <c:pt idx="662">
                  <c:v>27.58333333333357</c:v>
                </c:pt>
                <c:pt idx="663">
                  <c:v>27.625000000000238</c:v>
                </c:pt>
                <c:pt idx="664">
                  <c:v>27.666666666666906</c:v>
                </c:pt>
                <c:pt idx="665">
                  <c:v>27.708333333333574</c:v>
                </c:pt>
                <c:pt idx="666">
                  <c:v>27.750000000000242</c:v>
                </c:pt>
                <c:pt idx="667">
                  <c:v>27.791666666666909</c:v>
                </c:pt>
                <c:pt idx="668">
                  <c:v>27.833333333333577</c:v>
                </c:pt>
                <c:pt idx="669">
                  <c:v>27.875000000000245</c:v>
                </c:pt>
                <c:pt idx="670">
                  <c:v>27.916666666666913</c:v>
                </c:pt>
                <c:pt idx="671">
                  <c:v>27.958333333333581</c:v>
                </c:pt>
                <c:pt idx="672">
                  <c:v>28.000000000000249</c:v>
                </c:pt>
                <c:pt idx="673">
                  <c:v>28.041666666666917</c:v>
                </c:pt>
                <c:pt idx="674">
                  <c:v>28.083333333333584</c:v>
                </c:pt>
                <c:pt idx="675">
                  <c:v>28.125000000000252</c:v>
                </c:pt>
                <c:pt idx="676">
                  <c:v>28.16666666666692</c:v>
                </c:pt>
                <c:pt idx="677">
                  <c:v>28.208333333333588</c:v>
                </c:pt>
                <c:pt idx="678">
                  <c:v>28.250000000000256</c:v>
                </c:pt>
                <c:pt idx="679">
                  <c:v>28.291666666666924</c:v>
                </c:pt>
                <c:pt idx="680">
                  <c:v>28.333333333333591</c:v>
                </c:pt>
                <c:pt idx="681">
                  <c:v>28.375000000000259</c:v>
                </c:pt>
                <c:pt idx="682">
                  <c:v>28.416666666666927</c:v>
                </c:pt>
                <c:pt idx="683">
                  <c:v>28.458333333333595</c:v>
                </c:pt>
                <c:pt idx="684">
                  <c:v>28.500000000000263</c:v>
                </c:pt>
                <c:pt idx="685">
                  <c:v>28.541666666666931</c:v>
                </c:pt>
                <c:pt idx="686">
                  <c:v>28.583333333333599</c:v>
                </c:pt>
                <c:pt idx="687">
                  <c:v>28.625000000000266</c:v>
                </c:pt>
                <c:pt idx="688">
                  <c:v>28.666666666666934</c:v>
                </c:pt>
                <c:pt idx="689">
                  <c:v>28.708333333333602</c:v>
                </c:pt>
                <c:pt idx="690">
                  <c:v>28.75000000000027</c:v>
                </c:pt>
                <c:pt idx="691">
                  <c:v>28.791666666666938</c:v>
                </c:pt>
                <c:pt idx="692">
                  <c:v>28.833333333333606</c:v>
                </c:pt>
                <c:pt idx="693">
                  <c:v>28.875000000000274</c:v>
                </c:pt>
                <c:pt idx="694">
                  <c:v>28.916666666666941</c:v>
                </c:pt>
                <c:pt idx="695">
                  <c:v>28.958333333333609</c:v>
                </c:pt>
                <c:pt idx="696">
                  <c:v>29.000000000000277</c:v>
                </c:pt>
                <c:pt idx="697">
                  <c:v>29.041666666666945</c:v>
                </c:pt>
                <c:pt idx="698">
                  <c:v>29.083333333333613</c:v>
                </c:pt>
                <c:pt idx="699">
                  <c:v>29.125000000000281</c:v>
                </c:pt>
                <c:pt idx="700">
                  <c:v>29.166666666666949</c:v>
                </c:pt>
                <c:pt idx="701">
                  <c:v>29.208333333333616</c:v>
                </c:pt>
                <c:pt idx="702">
                  <c:v>29.250000000000284</c:v>
                </c:pt>
                <c:pt idx="703">
                  <c:v>29.291666666666952</c:v>
                </c:pt>
                <c:pt idx="704">
                  <c:v>29.33333333333362</c:v>
                </c:pt>
                <c:pt idx="705">
                  <c:v>29.375000000000288</c:v>
                </c:pt>
                <c:pt idx="706">
                  <c:v>29.416666666666956</c:v>
                </c:pt>
                <c:pt idx="707">
                  <c:v>29.458333333333623</c:v>
                </c:pt>
                <c:pt idx="708">
                  <c:v>29.500000000000291</c:v>
                </c:pt>
                <c:pt idx="709">
                  <c:v>29.541666666666959</c:v>
                </c:pt>
                <c:pt idx="710">
                  <c:v>29.583333333333627</c:v>
                </c:pt>
                <c:pt idx="711">
                  <c:v>29.625000000000295</c:v>
                </c:pt>
                <c:pt idx="712">
                  <c:v>29.666666666666963</c:v>
                </c:pt>
                <c:pt idx="713">
                  <c:v>29.708333333333631</c:v>
                </c:pt>
                <c:pt idx="714">
                  <c:v>29.750000000000298</c:v>
                </c:pt>
                <c:pt idx="715">
                  <c:v>29.791666666666966</c:v>
                </c:pt>
                <c:pt idx="716">
                  <c:v>29.833333333333634</c:v>
                </c:pt>
                <c:pt idx="717">
                  <c:v>29.875000000000302</c:v>
                </c:pt>
                <c:pt idx="718">
                  <c:v>29.91666666666697</c:v>
                </c:pt>
                <c:pt idx="719">
                  <c:v>29.958333333333638</c:v>
                </c:pt>
              </c:numCache>
            </c:numRef>
          </c:xVal>
          <c:yVal>
            <c:numRef>
              <c:f>'New Haven-plot'!$C$2:$C$721</c:f>
              <c:numCache>
                <c:formatCode>General</c:formatCode>
                <c:ptCount val="720"/>
                <c:pt idx="0">
                  <c:v>0.628</c:v>
                </c:pt>
                <c:pt idx="1">
                  <c:v>0.96099999999999997</c:v>
                </c:pt>
                <c:pt idx="2">
                  <c:v>1.119</c:v>
                </c:pt>
                <c:pt idx="3">
                  <c:v>0.94</c:v>
                </c:pt>
                <c:pt idx="4">
                  <c:v>0.52300000000000002</c:v>
                </c:pt>
                <c:pt idx="5">
                  <c:v>9.4E-2</c:v>
                </c:pt>
                <c:pt idx="6">
                  <c:v>-0.3</c:v>
                </c:pt>
                <c:pt idx="7">
                  <c:v>-0.60499999999999998</c:v>
                </c:pt>
                <c:pt idx="8">
                  <c:v>-0.74099999999999999</c:v>
                </c:pt>
                <c:pt idx="9">
                  <c:v>-0.59099999999999997</c:v>
                </c:pt>
                <c:pt idx="10">
                  <c:v>-0.159</c:v>
                </c:pt>
                <c:pt idx="11">
                  <c:v>0.29299999999999998</c:v>
                </c:pt>
                <c:pt idx="12">
                  <c:v>0.71899999999999997</c:v>
                </c:pt>
                <c:pt idx="13">
                  <c:v>1.0960000000000001</c:v>
                </c:pt>
                <c:pt idx="14">
                  <c:v>1.3049999999999999</c:v>
                </c:pt>
                <c:pt idx="15">
                  <c:v>1.198</c:v>
                </c:pt>
                <c:pt idx="16">
                  <c:v>0.83799999999999997</c:v>
                </c:pt>
                <c:pt idx="17">
                  <c:v>0.41</c:v>
                </c:pt>
                <c:pt idx="18">
                  <c:v>-2.1000000000000001E-2</c:v>
                </c:pt>
                <c:pt idx="19">
                  <c:v>-0.42299999999999999</c:v>
                </c:pt>
                <c:pt idx="20">
                  <c:v>-0.69599999999999995</c:v>
                </c:pt>
                <c:pt idx="21">
                  <c:v>-0.70799999999999996</c:v>
                </c:pt>
                <c:pt idx="22">
                  <c:v>-0.40100000000000002</c:v>
                </c:pt>
                <c:pt idx="23">
                  <c:v>4.1000000000000002E-2</c:v>
                </c:pt>
                <c:pt idx="24">
                  <c:v>0.47699999999999998</c:v>
                </c:pt>
                <c:pt idx="25">
                  <c:v>0.85</c:v>
                </c:pt>
                <c:pt idx="26">
                  <c:v>1.159</c:v>
                </c:pt>
                <c:pt idx="27">
                  <c:v>1.22</c:v>
                </c:pt>
                <c:pt idx="28">
                  <c:v>0.95699999999999996</c:v>
                </c:pt>
                <c:pt idx="29">
                  <c:v>0.59599999999999997</c:v>
                </c:pt>
                <c:pt idx="30">
                  <c:v>0.184</c:v>
                </c:pt>
                <c:pt idx="31">
                  <c:v>-0.16800000000000001</c:v>
                </c:pt>
                <c:pt idx="32">
                  <c:v>-0.38500000000000001</c:v>
                </c:pt>
                <c:pt idx="33">
                  <c:v>-0.39200000000000002</c:v>
                </c:pt>
                <c:pt idx="34">
                  <c:v>-0.106</c:v>
                </c:pt>
                <c:pt idx="35">
                  <c:v>0.29499999999999998</c:v>
                </c:pt>
                <c:pt idx="36">
                  <c:v>0.72799999999999998</c:v>
                </c:pt>
                <c:pt idx="37">
                  <c:v>1.145</c:v>
                </c:pt>
                <c:pt idx="38">
                  <c:v>1.4890000000000001</c:v>
                </c:pt>
                <c:pt idx="39">
                  <c:v>1.522</c:v>
                </c:pt>
                <c:pt idx="40">
                  <c:v>1.2869999999999999</c:v>
                </c:pt>
                <c:pt idx="41">
                  <c:v>0.94499999999999995</c:v>
                </c:pt>
                <c:pt idx="42">
                  <c:v>0.51800000000000002</c:v>
                </c:pt>
                <c:pt idx="43">
                  <c:v>9.0999999999999998E-2</c:v>
                </c:pt>
                <c:pt idx="44">
                  <c:v>-0.27300000000000002</c:v>
                </c:pt>
                <c:pt idx="45">
                  <c:v>-0.443</c:v>
                </c:pt>
                <c:pt idx="46">
                  <c:v>-0.32200000000000001</c:v>
                </c:pt>
                <c:pt idx="47">
                  <c:v>8.1000000000000003E-2</c:v>
                </c:pt>
                <c:pt idx="48">
                  <c:v>0.52300000000000002</c:v>
                </c:pt>
                <c:pt idx="49">
                  <c:v>0.94499999999999995</c:v>
                </c:pt>
                <c:pt idx="50">
                  <c:v>1.2809999999999999</c:v>
                </c:pt>
                <c:pt idx="51">
                  <c:v>1.488</c:v>
                </c:pt>
                <c:pt idx="52">
                  <c:v>1.4450000000000001</c:v>
                </c:pt>
                <c:pt idx="53">
                  <c:v>1.1479999999999999</c:v>
                </c:pt>
                <c:pt idx="54">
                  <c:v>0.74299999999999999</c:v>
                </c:pt>
                <c:pt idx="55">
                  <c:v>0.31</c:v>
                </c:pt>
                <c:pt idx="56">
                  <c:v>2.4E-2</c:v>
                </c:pt>
                <c:pt idx="57">
                  <c:v>-9.5000000000000001E-2</c:v>
                </c:pt>
                <c:pt idx="58">
                  <c:v>3.5999999999999997E-2</c:v>
                </c:pt>
                <c:pt idx="59">
                  <c:v>0.36099999999999999</c:v>
                </c:pt>
                <c:pt idx="60">
                  <c:v>0.85799999999999998</c:v>
                </c:pt>
                <c:pt idx="61">
                  <c:v>1.319</c:v>
                </c:pt>
                <c:pt idx="62">
                  <c:v>1.752</c:v>
                </c:pt>
                <c:pt idx="63">
                  <c:v>2.0009999999999999</c:v>
                </c:pt>
                <c:pt idx="64">
                  <c:v>2.0529999999999999</c:v>
                </c:pt>
                <c:pt idx="65">
                  <c:v>1.8169999999999999</c:v>
                </c:pt>
                <c:pt idx="66">
                  <c:v>1.51</c:v>
                </c:pt>
                <c:pt idx="67">
                  <c:v>1.234</c:v>
                </c:pt>
                <c:pt idx="68">
                  <c:v>1.101</c:v>
                </c:pt>
                <c:pt idx="69">
                  <c:v>1.1919999999999999</c:v>
                </c:pt>
                <c:pt idx="70">
                  <c:v>1.2629999999999999</c:v>
                </c:pt>
                <c:pt idx="71">
                  <c:v>1.736</c:v>
                </c:pt>
                <c:pt idx="72">
                  <c:v>2.323</c:v>
                </c:pt>
                <c:pt idx="73">
                  <c:v>2.6</c:v>
                </c:pt>
                <c:pt idx="74">
                  <c:v>2.6520000000000001</c:v>
                </c:pt>
                <c:pt idx="75">
                  <c:v>2.4780000000000002</c:v>
                </c:pt>
                <c:pt idx="76">
                  <c:v>2.0670000000000002</c:v>
                </c:pt>
                <c:pt idx="77">
                  <c:v>1.4550000000000001</c:v>
                </c:pt>
                <c:pt idx="78">
                  <c:v>0.72499999999999998</c:v>
                </c:pt>
                <c:pt idx="79">
                  <c:v>0.12</c:v>
                </c:pt>
                <c:pt idx="80">
                  <c:v>-0.34300000000000003</c:v>
                </c:pt>
                <c:pt idx="81">
                  <c:v>-0.51500000000000001</c:v>
                </c:pt>
                <c:pt idx="82">
                  <c:v>-0.47899999999999998</c:v>
                </c:pt>
                <c:pt idx="83">
                  <c:v>-0.24099999999999999</c:v>
                </c:pt>
                <c:pt idx="84">
                  <c:v>0.33100000000000002</c:v>
                </c:pt>
                <c:pt idx="85">
                  <c:v>0.84699999999999998</c:v>
                </c:pt>
                <c:pt idx="86">
                  <c:v>1.3160000000000001</c:v>
                </c:pt>
                <c:pt idx="87">
                  <c:v>1.7150000000000001</c:v>
                </c:pt>
                <c:pt idx="88">
                  <c:v>1.851</c:v>
                </c:pt>
                <c:pt idx="89">
                  <c:v>1.627</c:v>
                </c:pt>
                <c:pt idx="90">
                  <c:v>1.1890000000000001</c:v>
                </c:pt>
                <c:pt idx="91">
                  <c:v>0.68100000000000005</c:v>
                </c:pt>
                <c:pt idx="92">
                  <c:v>0.20399999999999999</c:v>
                </c:pt>
                <c:pt idx="93">
                  <c:v>-0.20899999999999999</c:v>
                </c:pt>
                <c:pt idx="94">
                  <c:v>-0.54800000000000004</c:v>
                </c:pt>
                <c:pt idx="95">
                  <c:v>-0.54300000000000004</c:v>
                </c:pt>
                <c:pt idx="96">
                  <c:v>-0.20599999999999999</c:v>
                </c:pt>
                <c:pt idx="97">
                  <c:v>0.25700000000000001</c:v>
                </c:pt>
                <c:pt idx="98">
                  <c:v>0.67200000000000004</c:v>
                </c:pt>
                <c:pt idx="99">
                  <c:v>1.032</c:v>
                </c:pt>
                <c:pt idx="100">
                  <c:v>1.2669999999999999</c:v>
                </c:pt>
                <c:pt idx="101">
                  <c:v>1.3049999999999999</c:v>
                </c:pt>
                <c:pt idx="102">
                  <c:v>1.0289999999999999</c:v>
                </c:pt>
                <c:pt idx="103">
                  <c:v>0.59</c:v>
                </c:pt>
                <c:pt idx="104">
                  <c:v>0.18</c:v>
                </c:pt>
                <c:pt idx="105">
                  <c:v>-0.17199999999999999</c:v>
                </c:pt>
                <c:pt idx="106">
                  <c:v>-0.442</c:v>
                </c:pt>
                <c:pt idx="107">
                  <c:v>-0.441</c:v>
                </c:pt>
                <c:pt idx="108">
                  <c:v>-0.2</c:v>
                </c:pt>
                <c:pt idx="109">
                  <c:v>0.26500000000000001</c:v>
                </c:pt>
                <c:pt idx="110">
                  <c:v>0.71099999999999997</c:v>
                </c:pt>
                <c:pt idx="111">
                  <c:v>1.1000000000000001</c:v>
                </c:pt>
                <c:pt idx="112">
                  <c:v>1.3560000000000001</c:v>
                </c:pt>
                <c:pt idx="113">
                  <c:v>1.401</c:v>
                </c:pt>
                <c:pt idx="114">
                  <c:v>1.1579999999999999</c:v>
                </c:pt>
                <c:pt idx="115">
                  <c:v>0.72399999999999998</c:v>
                </c:pt>
                <c:pt idx="116">
                  <c:v>0.23400000000000001</c:v>
                </c:pt>
                <c:pt idx="117">
                  <c:v>-0.20100000000000001</c:v>
                </c:pt>
                <c:pt idx="118">
                  <c:v>-0.55400000000000005</c:v>
                </c:pt>
                <c:pt idx="119">
                  <c:v>-0.70099999999999996</c:v>
                </c:pt>
              </c:numCache>
            </c:numRef>
          </c:yVal>
          <c:smooth val="0"/>
        </c:ser>
        <c:ser>
          <c:idx val="2"/>
          <c:order val="1"/>
          <c:tx>
            <c:v>Model Result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'New Haven-plot'!$A$2:$A$122</c:f>
              <c:numCache>
                <c:formatCode>General</c:formatCode>
                <c:ptCount val="121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0.20833333333333331</c:v>
                </c:pt>
                <c:pt idx="6">
                  <c:v>0.24999999999999997</c:v>
                </c:pt>
                <c:pt idx="7">
                  <c:v>0.29166666666666663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0.45833333333333337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0.58333333333333326</c:v>
                </c:pt>
                <c:pt idx="15">
                  <c:v>0.62499999999999989</c:v>
                </c:pt>
                <c:pt idx="16">
                  <c:v>0.66666666666666652</c:v>
                </c:pt>
                <c:pt idx="17">
                  <c:v>0.70833333333333315</c:v>
                </c:pt>
                <c:pt idx="18">
                  <c:v>0.74999999999999978</c:v>
                </c:pt>
                <c:pt idx="19">
                  <c:v>0.79166666666666641</c:v>
                </c:pt>
                <c:pt idx="20">
                  <c:v>0.83333333333333304</c:v>
                </c:pt>
                <c:pt idx="21">
                  <c:v>0.87499999999999967</c:v>
                </c:pt>
                <c:pt idx="22">
                  <c:v>0.9166666666666663</c:v>
                </c:pt>
                <c:pt idx="23">
                  <c:v>0.95833333333333293</c:v>
                </c:pt>
                <c:pt idx="24">
                  <c:v>0.99999999999999956</c:v>
                </c:pt>
                <c:pt idx="25">
                  <c:v>1.0416666666666663</c:v>
                </c:pt>
                <c:pt idx="26">
                  <c:v>1.083333333333333</c:v>
                </c:pt>
                <c:pt idx="27">
                  <c:v>1.1249999999999998</c:v>
                </c:pt>
                <c:pt idx="28">
                  <c:v>1.1666666666666665</c:v>
                </c:pt>
                <c:pt idx="29">
                  <c:v>1.2083333333333333</c:v>
                </c:pt>
                <c:pt idx="30">
                  <c:v>1.25</c:v>
                </c:pt>
                <c:pt idx="31">
                  <c:v>1.2916666666666667</c:v>
                </c:pt>
                <c:pt idx="32">
                  <c:v>1.3333333333333335</c:v>
                </c:pt>
                <c:pt idx="33">
                  <c:v>1.3750000000000002</c:v>
                </c:pt>
                <c:pt idx="34">
                  <c:v>1.416666666666667</c:v>
                </c:pt>
                <c:pt idx="35">
                  <c:v>1.4583333333333337</c:v>
                </c:pt>
                <c:pt idx="36">
                  <c:v>1.5000000000000004</c:v>
                </c:pt>
                <c:pt idx="37">
                  <c:v>1.5416666666666672</c:v>
                </c:pt>
                <c:pt idx="38">
                  <c:v>1.5833333333333339</c:v>
                </c:pt>
                <c:pt idx="39">
                  <c:v>1.6250000000000007</c:v>
                </c:pt>
                <c:pt idx="40">
                  <c:v>1.6666666666666674</c:v>
                </c:pt>
                <c:pt idx="41">
                  <c:v>1.7083333333333341</c:v>
                </c:pt>
                <c:pt idx="42">
                  <c:v>1.7500000000000009</c:v>
                </c:pt>
                <c:pt idx="43">
                  <c:v>1.7916666666666676</c:v>
                </c:pt>
                <c:pt idx="44">
                  <c:v>1.8333333333333344</c:v>
                </c:pt>
                <c:pt idx="45">
                  <c:v>1.8750000000000011</c:v>
                </c:pt>
                <c:pt idx="46">
                  <c:v>1.9166666666666679</c:v>
                </c:pt>
                <c:pt idx="47">
                  <c:v>1.9583333333333346</c:v>
                </c:pt>
                <c:pt idx="48">
                  <c:v>2.0000000000000013</c:v>
                </c:pt>
                <c:pt idx="49">
                  <c:v>2.0416666666666679</c:v>
                </c:pt>
                <c:pt idx="50">
                  <c:v>2.0833333333333344</c:v>
                </c:pt>
                <c:pt idx="51">
                  <c:v>2.1250000000000009</c:v>
                </c:pt>
                <c:pt idx="52">
                  <c:v>2.1666666666666674</c:v>
                </c:pt>
                <c:pt idx="53">
                  <c:v>2.2083333333333339</c:v>
                </c:pt>
                <c:pt idx="54">
                  <c:v>2.2500000000000004</c:v>
                </c:pt>
                <c:pt idx="55">
                  <c:v>2.291666666666667</c:v>
                </c:pt>
                <c:pt idx="56">
                  <c:v>2.3333333333333335</c:v>
                </c:pt>
                <c:pt idx="57">
                  <c:v>2.375</c:v>
                </c:pt>
                <c:pt idx="58">
                  <c:v>2.4166666666666665</c:v>
                </c:pt>
                <c:pt idx="59">
                  <c:v>2.458333333333333</c:v>
                </c:pt>
                <c:pt idx="60">
                  <c:v>2.4999999999999996</c:v>
                </c:pt>
                <c:pt idx="61">
                  <c:v>2.5416666666666661</c:v>
                </c:pt>
                <c:pt idx="62">
                  <c:v>2.5833333333333326</c:v>
                </c:pt>
                <c:pt idx="63">
                  <c:v>2.6249999999999991</c:v>
                </c:pt>
                <c:pt idx="64">
                  <c:v>2.6666666666666656</c:v>
                </c:pt>
                <c:pt idx="65">
                  <c:v>2.7083333333333321</c:v>
                </c:pt>
                <c:pt idx="66">
                  <c:v>2.7499999999999987</c:v>
                </c:pt>
                <c:pt idx="67">
                  <c:v>2.7916666666666652</c:v>
                </c:pt>
                <c:pt idx="68">
                  <c:v>2.8333333333333317</c:v>
                </c:pt>
                <c:pt idx="69">
                  <c:v>2.8749999999999982</c:v>
                </c:pt>
                <c:pt idx="70">
                  <c:v>2.9166666666666647</c:v>
                </c:pt>
                <c:pt idx="71">
                  <c:v>2.9583333333333313</c:v>
                </c:pt>
                <c:pt idx="72">
                  <c:v>2.9999999999999978</c:v>
                </c:pt>
                <c:pt idx="73">
                  <c:v>3.0416666666666643</c:v>
                </c:pt>
                <c:pt idx="74">
                  <c:v>3.0833333333333308</c:v>
                </c:pt>
                <c:pt idx="75">
                  <c:v>3.1249999999999973</c:v>
                </c:pt>
                <c:pt idx="76">
                  <c:v>3.1666666666666639</c:v>
                </c:pt>
                <c:pt idx="77">
                  <c:v>3.2083333333333304</c:v>
                </c:pt>
                <c:pt idx="78">
                  <c:v>3.2499999999999969</c:v>
                </c:pt>
                <c:pt idx="79">
                  <c:v>3.2916666666666634</c:v>
                </c:pt>
                <c:pt idx="80">
                  <c:v>3.3333333333333299</c:v>
                </c:pt>
                <c:pt idx="81">
                  <c:v>3.3749999999999964</c:v>
                </c:pt>
                <c:pt idx="82">
                  <c:v>3.416666666666663</c:v>
                </c:pt>
                <c:pt idx="83">
                  <c:v>3.4583333333333295</c:v>
                </c:pt>
                <c:pt idx="84">
                  <c:v>3.499999999999996</c:v>
                </c:pt>
                <c:pt idx="85">
                  <c:v>3.5416666666666625</c:v>
                </c:pt>
                <c:pt idx="86">
                  <c:v>3.583333333333329</c:v>
                </c:pt>
                <c:pt idx="87">
                  <c:v>3.6249999999999956</c:v>
                </c:pt>
                <c:pt idx="88">
                  <c:v>3.6666666666666621</c:v>
                </c:pt>
                <c:pt idx="89">
                  <c:v>3.7083333333333286</c:v>
                </c:pt>
                <c:pt idx="90">
                  <c:v>3.7499999999999951</c:v>
                </c:pt>
                <c:pt idx="91">
                  <c:v>3.7916666666666616</c:v>
                </c:pt>
                <c:pt idx="92">
                  <c:v>3.8333333333333282</c:v>
                </c:pt>
                <c:pt idx="93">
                  <c:v>3.8749999999999947</c:v>
                </c:pt>
                <c:pt idx="94">
                  <c:v>3.9166666666666612</c:v>
                </c:pt>
                <c:pt idx="95">
                  <c:v>3.9583333333333277</c:v>
                </c:pt>
                <c:pt idx="96">
                  <c:v>3.9999999999999942</c:v>
                </c:pt>
                <c:pt idx="97">
                  <c:v>4.0416666666666607</c:v>
                </c:pt>
                <c:pt idx="98">
                  <c:v>4.0833333333333277</c:v>
                </c:pt>
                <c:pt idx="99">
                  <c:v>4.1249999999999947</c:v>
                </c:pt>
                <c:pt idx="100">
                  <c:v>4.1666666666666616</c:v>
                </c:pt>
                <c:pt idx="101">
                  <c:v>4.2083333333333286</c:v>
                </c:pt>
                <c:pt idx="102">
                  <c:v>4.2499999999999956</c:v>
                </c:pt>
                <c:pt idx="103">
                  <c:v>4.2916666666666625</c:v>
                </c:pt>
                <c:pt idx="104">
                  <c:v>4.3333333333333295</c:v>
                </c:pt>
                <c:pt idx="105">
                  <c:v>4.3749999999999964</c:v>
                </c:pt>
                <c:pt idx="106">
                  <c:v>4.4166666666666634</c:v>
                </c:pt>
                <c:pt idx="107">
                  <c:v>4.4583333333333304</c:v>
                </c:pt>
                <c:pt idx="108">
                  <c:v>4.4999999999999973</c:v>
                </c:pt>
                <c:pt idx="109">
                  <c:v>4.5416666666666643</c:v>
                </c:pt>
                <c:pt idx="110">
                  <c:v>4.5833333333333313</c:v>
                </c:pt>
                <c:pt idx="111">
                  <c:v>4.6249999999999982</c:v>
                </c:pt>
                <c:pt idx="112">
                  <c:v>4.6666666666666652</c:v>
                </c:pt>
                <c:pt idx="113">
                  <c:v>4.7083333333333321</c:v>
                </c:pt>
                <c:pt idx="114">
                  <c:v>4.7499999999999991</c:v>
                </c:pt>
                <c:pt idx="115">
                  <c:v>4.7916666666666661</c:v>
                </c:pt>
                <c:pt idx="116">
                  <c:v>4.833333333333333</c:v>
                </c:pt>
                <c:pt idx="117">
                  <c:v>4.875</c:v>
                </c:pt>
                <c:pt idx="118">
                  <c:v>4.916666666666667</c:v>
                </c:pt>
                <c:pt idx="119">
                  <c:v>4.9583333333333339</c:v>
                </c:pt>
                <c:pt idx="120">
                  <c:v>5.0000000000000009</c:v>
                </c:pt>
              </c:numCache>
            </c:numRef>
          </c:xVal>
          <c:yVal>
            <c:numRef>
              <c:f>'New Haven-plot'!$G$1:$G$121</c:f>
              <c:numCache>
                <c:formatCode>General</c:formatCode>
                <c:ptCount val="121"/>
                <c:pt idx="0">
                  <c:v>0</c:v>
                </c:pt>
                <c:pt idx="1">
                  <c:v>4.6712454059161246E-4</c:v>
                </c:pt>
                <c:pt idx="2">
                  <c:v>6.3201924785971642E-4</c:v>
                </c:pt>
                <c:pt idx="3">
                  <c:v>1.1242966866120696E-3</c:v>
                </c:pt>
                <c:pt idx="4">
                  <c:v>-2.9310638085007668E-2</c:v>
                </c:pt>
                <c:pt idx="5">
                  <c:v>-0.16593915224075317</c:v>
                </c:pt>
                <c:pt idx="6">
                  <c:v>-0.17013238370418549</c:v>
                </c:pt>
                <c:pt idx="7">
                  <c:v>-0.21088728308677673</c:v>
                </c:pt>
                <c:pt idx="8">
                  <c:v>-0.30578890442848206</c:v>
                </c:pt>
                <c:pt idx="9">
                  <c:v>-0.37526091933250427</c:v>
                </c:pt>
                <c:pt idx="10">
                  <c:v>-0.14285540580749512</c:v>
                </c:pt>
                <c:pt idx="11">
                  <c:v>7.5820289552211761E-2</c:v>
                </c:pt>
                <c:pt idx="12">
                  <c:v>0.35549584031105042</c:v>
                </c:pt>
                <c:pt idx="13">
                  <c:v>0.63327425718307495</c:v>
                </c:pt>
                <c:pt idx="14">
                  <c:v>0.78173249959945679</c:v>
                </c:pt>
                <c:pt idx="15">
                  <c:v>0.72143232822418213</c:v>
                </c:pt>
                <c:pt idx="16">
                  <c:v>0.40047472715377808</c:v>
                </c:pt>
                <c:pt idx="17">
                  <c:v>-1.2177048251032829E-2</c:v>
                </c:pt>
                <c:pt idx="18">
                  <c:v>-0.40437859296798706</c:v>
                </c:pt>
                <c:pt idx="19">
                  <c:v>-0.73721325397491455</c:v>
                </c:pt>
                <c:pt idx="20">
                  <c:v>-0.91122359037399292</c:v>
                </c:pt>
                <c:pt idx="21">
                  <c:v>-0.81315946578979492</c:v>
                </c:pt>
                <c:pt idx="22">
                  <c:v>-0.52300655841827393</c:v>
                </c:pt>
                <c:pt idx="23">
                  <c:v>-0.13196730613708496</c:v>
                </c:pt>
                <c:pt idx="24">
                  <c:v>0.34048974514007568</c:v>
                </c:pt>
                <c:pt idx="25">
                  <c:v>0.74403983354568481</c:v>
                </c:pt>
                <c:pt idx="26">
                  <c:v>1.0121278762817383</c:v>
                </c:pt>
                <c:pt idx="27">
                  <c:v>1.0555799007415771</c:v>
                </c:pt>
                <c:pt idx="28">
                  <c:v>0.82459616661071777</c:v>
                </c:pt>
                <c:pt idx="29">
                  <c:v>0.43400624394416809</c:v>
                </c:pt>
                <c:pt idx="30">
                  <c:v>-2.1999169141054153E-2</c:v>
                </c:pt>
                <c:pt idx="31">
                  <c:v>-0.44416141510009766</c:v>
                </c:pt>
                <c:pt idx="32">
                  <c:v>-0.71643149852752686</c:v>
                </c:pt>
                <c:pt idx="33">
                  <c:v>-0.72153419256210327</c:v>
                </c:pt>
                <c:pt idx="34">
                  <c:v>-0.42349240183830261</c:v>
                </c:pt>
                <c:pt idx="35">
                  <c:v>5.8543641120195389E-2</c:v>
                </c:pt>
                <c:pt idx="36">
                  <c:v>0.59970307350158691</c:v>
                </c:pt>
                <c:pt idx="37">
                  <c:v>1.0713473558425903</c:v>
                </c:pt>
                <c:pt idx="38">
                  <c:v>1.4027541875839233</c:v>
                </c:pt>
                <c:pt idx="39">
                  <c:v>1.4682070016860962</c:v>
                </c:pt>
                <c:pt idx="40">
                  <c:v>1.2451092004776001</c:v>
                </c:pt>
                <c:pt idx="41">
                  <c:v>0.83673709630966187</c:v>
                </c:pt>
                <c:pt idx="42">
                  <c:v>0.35803577303886414</c:v>
                </c:pt>
                <c:pt idx="43">
                  <c:v>-0.10645405948162079</c:v>
                </c:pt>
                <c:pt idx="44">
                  <c:v>-0.47132647037506104</c:v>
                </c:pt>
                <c:pt idx="45">
                  <c:v>-0.64548981189727783</c:v>
                </c:pt>
                <c:pt idx="46">
                  <c:v>-0.55464494228363037</c:v>
                </c:pt>
                <c:pt idx="47">
                  <c:v>-0.16443783044815063</c:v>
                </c:pt>
                <c:pt idx="48">
                  <c:v>0.35569906234741211</c:v>
                </c:pt>
                <c:pt idx="49">
                  <c:v>0.85281902551651001</c:v>
                </c:pt>
                <c:pt idx="50">
                  <c:v>1.229022741317749</c:v>
                </c:pt>
                <c:pt idx="51">
                  <c:v>1.4157967567443848</c:v>
                </c:pt>
                <c:pt idx="52">
                  <c:v>1.3259572982788086</c:v>
                </c:pt>
                <c:pt idx="53">
                  <c:v>1.0065388679504395</c:v>
                </c:pt>
                <c:pt idx="54">
                  <c:v>0.59512156248092651</c:v>
                </c:pt>
                <c:pt idx="55">
                  <c:v>0.18317817151546478</c:v>
                </c:pt>
                <c:pt idx="56">
                  <c:v>-0.17738321423530579</c:v>
                </c:pt>
                <c:pt idx="57">
                  <c:v>-0.38479739427566528</c:v>
                </c:pt>
                <c:pt idx="58">
                  <c:v>-0.31654202938079834</c:v>
                </c:pt>
                <c:pt idx="59">
                  <c:v>7.2785019874572754E-2</c:v>
                </c:pt>
                <c:pt idx="60">
                  <c:v>0.62538671493530273</c:v>
                </c:pt>
                <c:pt idx="61">
                  <c:v>1.1874566078186035</c:v>
                </c:pt>
                <c:pt idx="62">
                  <c:v>1.662871241569519</c:v>
                </c:pt>
                <c:pt idx="63">
                  <c:v>2.0043396949768066</c:v>
                </c:pt>
                <c:pt idx="64">
                  <c:v>2.1572341918945313</c:v>
                </c:pt>
                <c:pt idx="65">
                  <c:v>2.1247732639312744</c:v>
                </c:pt>
                <c:pt idx="66">
                  <c:v>1.9644061326980591</c:v>
                </c:pt>
                <c:pt idx="67">
                  <c:v>1.7603995800018311</c:v>
                </c:pt>
                <c:pt idx="68">
                  <c:v>1.5143423080444336</c:v>
                </c:pt>
                <c:pt idx="69">
                  <c:v>1.3623979091644287</c:v>
                </c:pt>
                <c:pt idx="70">
                  <c:v>1.4586424827575684</c:v>
                </c:pt>
                <c:pt idx="71">
                  <c:v>1.7825573682785034</c:v>
                </c:pt>
                <c:pt idx="72">
                  <c:v>2.2780156135559082</c:v>
                </c:pt>
                <c:pt idx="73">
                  <c:v>2.7715847492218018</c:v>
                </c:pt>
                <c:pt idx="74">
                  <c:v>3.1525189876556396</c:v>
                </c:pt>
                <c:pt idx="75">
                  <c:v>3.238255500793457</c:v>
                </c:pt>
                <c:pt idx="76">
                  <c:v>2.8798227310180664</c:v>
                </c:pt>
                <c:pt idx="77">
                  <c:v>2.2405500411987305</c:v>
                </c:pt>
                <c:pt idx="78">
                  <c:v>1.501194953918457</c:v>
                </c:pt>
                <c:pt idx="79">
                  <c:v>0.73685646057128906</c:v>
                </c:pt>
                <c:pt idx="80">
                  <c:v>7.8353941440582275E-2</c:v>
                </c:pt>
                <c:pt idx="81">
                  <c:v>-0.3819395899772644</c:v>
                </c:pt>
                <c:pt idx="82">
                  <c:v>-0.56170809268951416</c:v>
                </c:pt>
                <c:pt idx="83">
                  <c:v>-0.41701978445053101</c:v>
                </c:pt>
                <c:pt idx="84">
                  <c:v>-1.4657825231552124E-2</c:v>
                </c:pt>
                <c:pt idx="85">
                  <c:v>0.480753093957901</c:v>
                </c:pt>
                <c:pt idx="86">
                  <c:v>0.95882600545883179</c:v>
                </c:pt>
                <c:pt idx="87">
                  <c:v>1.3331358432769775</c:v>
                </c:pt>
                <c:pt idx="88">
                  <c:v>1.5089327096939087</c:v>
                </c:pt>
                <c:pt idx="89">
                  <c:v>1.3637619018554687</c:v>
                </c:pt>
                <c:pt idx="90">
                  <c:v>0.96614634990692139</c:v>
                </c:pt>
                <c:pt idx="91">
                  <c:v>0.47389283776283264</c:v>
                </c:pt>
                <c:pt idx="92">
                  <c:v>9.1302476357668638E-4</c:v>
                </c:pt>
                <c:pt idx="93">
                  <c:v>-0.41014790534973145</c:v>
                </c:pt>
                <c:pt idx="94">
                  <c:v>-0.68248170614242554</c:v>
                </c:pt>
                <c:pt idx="95">
                  <c:v>-0.70413362979888916</c:v>
                </c:pt>
                <c:pt idx="96">
                  <c:v>-0.40669736266136169</c:v>
                </c:pt>
                <c:pt idx="97">
                  <c:v>2.0422589033842087E-2</c:v>
                </c:pt>
                <c:pt idx="98">
                  <c:v>0.46774780750274658</c:v>
                </c:pt>
                <c:pt idx="99">
                  <c:v>0.85532563924789429</c:v>
                </c:pt>
                <c:pt idx="100">
                  <c:v>1.1122092008590698</c:v>
                </c:pt>
                <c:pt idx="101">
                  <c:v>1.1215578317642212</c:v>
                </c:pt>
                <c:pt idx="102">
                  <c:v>0.86531460285186768</c:v>
                </c:pt>
                <c:pt idx="103">
                  <c:v>0.46532925963401794</c:v>
                </c:pt>
                <c:pt idx="104">
                  <c:v>6.061752513051033E-2</c:v>
                </c:pt>
                <c:pt idx="105">
                  <c:v>-0.29427281022071838</c:v>
                </c:pt>
                <c:pt idx="106">
                  <c:v>-0.54650390148162842</c:v>
                </c:pt>
                <c:pt idx="107">
                  <c:v>-0.57008326053619385</c:v>
                </c:pt>
                <c:pt idx="108">
                  <c:v>-0.29827511310577393</c:v>
                </c:pt>
                <c:pt idx="109">
                  <c:v>0.11318822950124741</c:v>
                </c:pt>
                <c:pt idx="110">
                  <c:v>0.55201590061187744</c:v>
                </c:pt>
                <c:pt idx="111">
                  <c:v>0.93394190073013306</c:v>
                </c:pt>
                <c:pt idx="112">
                  <c:v>1.1811809539794922</c:v>
                </c:pt>
                <c:pt idx="113">
                  <c:v>1.1963117122650146</c:v>
                </c:pt>
                <c:pt idx="114">
                  <c:v>0.92794257402420044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755328"/>
        <c:axId val="80790272"/>
      </c:scatterChart>
      <c:valAx>
        <c:axId val="80755328"/>
        <c:scaling>
          <c:orientation val="minMax"/>
          <c:max val="4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Days</a:t>
                </a:r>
                <a:r>
                  <a:rPr lang="en-US" baseline="0" dirty="0"/>
                  <a:t> </a:t>
                </a:r>
                <a:r>
                  <a:rPr lang="en-US" baseline="0" dirty="0" smtClean="0"/>
                  <a:t>since </a:t>
                </a:r>
                <a:r>
                  <a:rPr lang="en-US" baseline="0" dirty="0"/>
                  <a:t>Oct. 27, 2012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low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0790272"/>
        <c:crosses val="autoZero"/>
        <c:crossBetween val="midCat"/>
      </c:valAx>
      <c:valAx>
        <c:axId val="80790272"/>
        <c:scaling>
          <c:orientation val="minMax"/>
          <c:max val="5"/>
          <c:min val="-2"/>
        </c:scaling>
        <c:delete val="0"/>
        <c:axPos val="l"/>
        <c:majorGridlines>
          <c:spPr>
            <a:ln>
              <a:solidFill>
                <a:schemeClr val="bg1">
                  <a:lumMod val="6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</a:t>
                </a:r>
                <a:r>
                  <a:rPr lang="en-US" baseline="0"/>
                  <a:t> Level in MSL (m)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0755328"/>
        <c:crosses val="autoZero"/>
        <c:crossBetween val="midCat"/>
        <c:majorUnit val="1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75197461428432555"/>
          <c:y val="0.16391003207932342"/>
          <c:w val="0.18806065908428113"/>
          <c:h val="0.16743438320209975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b="1" i="0" baseline="0">
                <a:effectLst/>
              </a:rPr>
              <a:t>New Haven, CT</a:t>
            </a:r>
            <a:endParaRPr lang="en-US" sz="1600">
              <a:effectLst/>
            </a:endParaRP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6.121345525993116E-2"/>
                  <c:y val="-4.5244604841061534E-2"/>
                </c:manualLayout>
              </c:layout>
              <c:numFmt formatCode="General" sourceLinked="0"/>
            </c:trendlineLbl>
          </c:trendline>
          <c:xVal>
            <c:numRef>
              <c:f>'New Haven-plot'!$G$25:$G$720</c:f>
              <c:numCache>
                <c:formatCode>General</c:formatCode>
                <c:ptCount val="696"/>
                <c:pt idx="0">
                  <c:v>0.34048974514007568</c:v>
                </c:pt>
                <c:pt idx="1">
                  <c:v>0.74403983354568481</c:v>
                </c:pt>
                <c:pt idx="2">
                  <c:v>1.0121278762817383</c:v>
                </c:pt>
                <c:pt idx="3">
                  <c:v>1.0555799007415771</c:v>
                </c:pt>
                <c:pt idx="4">
                  <c:v>0.82459616661071777</c:v>
                </c:pt>
                <c:pt idx="5">
                  <c:v>0.43400624394416809</c:v>
                </c:pt>
                <c:pt idx="6">
                  <c:v>-2.1999169141054153E-2</c:v>
                </c:pt>
                <c:pt idx="7">
                  <c:v>-0.44416141510009766</c:v>
                </c:pt>
                <c:pt idx="8">
                  <c:v>-0.71643149852752686</c:v>
                </c:pt>
                <c:pt idx="9">
                  <c:v>-0.72153419256210327</c:v>
                </c:pt>
                <c:pt idx="10">
                  <c:v>-0.42349240183830261</c:v>
                </c:pt>
                <c:pt idx="11">
                  <c:v>5.8543641120195389E-2</c:v>
                </c:pt>
                <c:pt idx="12">
                  <c:v>0.59970307350158691</c:v>
                </c:pt>
                <c:pt idx="13">
                  <c:v>1.0713473558425903</c:v>
                </c:pt>
                <c:pt idx="14">
                  <c:v>1.4027541875839233</c:v>
                </c:pt>
                <c:pt idx="15">
                  <c:v>1.4682070016860962</c:v>
                </c:pt>
                <c:pt idx="16">
                  <c:v>1.2451092004776001</c:v>
                </c:pt>
                <c:pt idx="17">
                  <c:v>0.83673709630966187</c:v>
                </c:pt>
                <c:pt idx="18">
                  <c:v>0.35803577303886414</c:v>
                </c:pt>
                <c:pt idx="19">
                  <c:v>-0.10645405948162079</c:v>
                </c:pt>
                <c:pt idx="20">
                  <c:v>-0.47132647037506104</c:v>
                </c:pt>
                <c:pt idx="21">
                  <c:v>-0.64548981189727783</c:v>
                </c:pt>
                <c:pt idx="22">
                  <c:v>-0.55464494228363037</c:v>
                </c:pt>
                <c:pt idx="23">
                  <c:v>-0.16443783044815063</c:v>
                </c:pt>
                <c:pt idx="24">
                  <c:v>0.35569906234741211</c:v>
                </c:pt>
                <c:pt idx="25">
                  <c:v>0.85281902551651001</c:v>
                </c:pt>
                <c:pt idx="26">
                  <c:v>1.229022741317749</c:v>
                </c:pt>
                <c:pt idx="27">
                  <c:v>1.4157967567443848</c:v>
                </c:pt>
                <c:pt idx="28">
                  <c:v>1.3259572982788086</c:v>
                </c:pt>
                <c:pt idx="29">
                  <c:v>1.0065388679504395</c:v>
                </c:pt>
                <c:pt idx="30">
                  <c:v>0.59512156248092651</c:v>
                </c:pt>
                <c:pt idx="31">
                  <c:v>0.18317817151546478</c:v>
                </c:pt>
                <c:pt idx="32">
                  <c:v>-0.17738321423530579</c:v>
                </c:pt>
                <c:pt idx="33">
                  <c:v>-0.38479739427566528</c:v>
                </c:pt>
                <c:pt idx="34">
                  <c:v>-0.31654202938079834</c:v>
                </c:pt>
                <c:pt idx="35">
                  <c:v>7.2785019874572754E-2</c:v>
                </c:pt>
                <c:pt idx="36">
                  <c:v>0.62538671493530273</c:v>
                </c:pt>
                <c:pt idx="37">
                  <c:v>1.1874566078186035</c:v>
                </c:pt>
                <c:pt idx="38">
                  <c:v>1.662871241569519</c:v>
                </c:pt>
                <c:pt idx="39">
                  <c:v>2.0043396949768066</c:v>
                </c:pt>
                <c:pt idx="40">
                  <c:v>2.1572341918945313</c:v>
                </c:pt>
                <c:pt idx="41">
                  <c:v>2.1247732639312744</c:v>
                </c:pt>
                <c:pt idx="42">
                  <c:v>1.9644061326980591</c:v>
                </c:pt>
                <c:pt idx="43">
                  <c:v>1.7603995800018311</c:v>
                </c:pt>
                <c:pt idx="44">
                  <c:v>1.5143423080444336</c:v>
                </c:pt>
                <c:pt idx="45">
                  <c:v>1.3623979091644287</c:v>
                </c:pt>
                <c:pt idx="46">
                  <c:v>1.4586424827575684</c:v>
                </c:pt>
                <c:pt idx="47">
                  <c:v>1.7825573682785034</c:v>
                </c:pt>
                <c:pt idx="48">
                  <c:v>2.2780156135559082</c:v>
                </c:pt>
                <c:pt idx="49">
                  <c:v>2.7715847492218018</c:v>
                </c:pt>
                <c:pt idx="50">
                  <c:v>3.1525189876556396</c:v>
                </c:pt>
                <c:pt idx="51">
                  <c:v>3.238255500793457</c:v>
                </c:pt>
                <c:pt idx="52">
                  <c:v>2.8798227310180664</c:v>
                </c:pt>
                <c:pt idx="53">
                  <c:v>2.2405500411987305</c:v>
                </c:pt>
                <c:pt idx="54">
                  <c:v>1.501194953918457</c:v>
                </c:pt>
                <c:pt idx="55">
                  <c:v>0.73685646057128906</c:v>
                </c:pt>
                <c:pt idx="56">
                  <c:v>7.8353941440582275E-2</c:v>
                </c:pt>
                <c:pt idx="57">
                  <c:v>-0.3819395899772644</c:v>
                </c:pt>
                <c:pt idx="58">
                  <c:v>-0.56170809268951416</c:v>
                </c:pt>
                <c:pt idx="59">
                  <c:v>-0.41701978445053101</c:v>
                </c:pt>
                <c:pt idx="60">
                  <c:v>-1.4657825231552124E-2</c:v>
                </c:pt>
                <c:pt idx="61">
                  <c:v>0.480753093957901</c:v>
                </c:pt>
                <c:pt idx="62">
                  <c:v>0.95882600545883179</c:v>
                </c:pt>
                <c:pt idx="63">
                  <c:v>1.3331358432769775</c:v>
                </c:pt>
                <c:pt idx="64">
                  <c:v>1.5089327096939087</c:v>
                </c:pt>
                <c:pt idx="65">
                  <c:v>1.3637619018554687</c:v>
                </c:pt>
                <c:pt idx="66">
                  <c:v>0.96614634990692139</c:v>
                </c:pt>
                <c:pt idx="67">
                  <c:v>0.47389283776283264</c:v>
                </c:pt>
                <c:pt idx="68">
                  <c:v>9.1302476357668638E-4</c:v>
                </c:pt>
                <c:pt idx="69">
                  <c:v>-0.41014790534973145</c:v>
                </c:pt>
                <c:pt idx="70">
                  <c:v>-0.68248170614242554</c:v>
                </c:pt>
                <c:pt idx="71">
                  <c:v>-0.70413362979888916</c:v>
                </c:pt>
                <c:pt idx="72">
                  <c:v>-0.40669736266136169</c:v>
                </c:pt>
                <c:pt idx="73">
                  <c:v>2.0422589033842087E-2</c:v>
                </c:pt>
                <c:pt idx="74">
                  <c:v>0.46774780750274658</c:v>
                </c:pt>
                <c:pt idx="75">
                  <c:v>0.85532563924789429</c:v>
                </c:pt>
                <c:pt idx="76">
                  <c:v>1.1122092008590698</c:v>
                </c:pt>
                <c:pt idx="77">
                  <c:v>1.1215578317642212</c:v>
                </c:pt>
                <c:pt idx="78">
                  <c:v>0.86531460285186768</c:v>
                </c:pt>
                <c:pt idx="79">
                  <c:v>0.46532925963401794</c:v>
                </c:pt>
                <c:pt idx="80">
                  <c:v>6.061752513051033E-2</c:v>
                </c:pt>
                <c:pt idx="81">
                  <c:v>-0.29427281022071838</c:v>
                </c:pt>
                <c:pt idx="82">
                  <c:v>-0.54650390148162842</c:v>
                </c:pt>
                <c:pt idx="83">
                  <c:v>-0.57008326053619385</c:v>
                </c:pt>
                <c:pt idx="84">
                  <c:v>-0.29827511310577393</c:v>
                </c:pt>
                <c:pt idx="85">
                  <c:v>0.11318822950124741</c:v>
                </c:pt>
                <c:pt idx="86">
                  <c:v>0.55201590061187744</c:v>
                </c:pt>
                <c:pt idx="87">
                  <c:v>0.93394190073013306</c:v>
                </c:pt>
                <c:pt idx="88">
                  <c:v>1.1811809539794922</c:v>
                </c:pt>
                <c:pt idx="89">
                  <c:v>1.1963117122650146</c:v>
                </c:pt>
                <c:pt idx="90">
                  <c:v>0.92794257402420044</c:v>
                </c:pt>
              </c:numCache>
            </c:numRef>
          </c:xVal>
          <c:yVal>
            <c:numRef>
              <c:f>'New Haven-plot'!$C$26:$C$721</c:f>
              <c:numCache>
                <c:formatCode>General</c:formatCode>
                <c:ptCount val="696"/>
                <c:pt idx="0">
                  <c:v>0.47699999999999998</c:v>
                </c:pt>
                <c:pt idx="1">
                  <c:v>0.85</c:v>
                </c:pt>
                <c:pt idx="2">
                  <c:v>1.159</c:v>
                </c:pt>
                <c:pt idx="3">
                  <c:v>1.22</c:v>
                </c:pt>
                <c:pt idx="4">
                  <c:v>0.95699999999999996</c:v>
                </c:pt>
                <c:pt idx="5">
                  <c:v>0.59599999999999997</c:v>
                </c:pt>
                <c:pt idx="6">
                  <c:v>0.184</c:v>
                </c:pt>
                <c:pt idx="7">
                  <c:v>-0.16800000000000001</c:v>
                </c:pt>
                <c:pt idx="8">
                  <c:v>-0.38500000000000001</c:v>
                </c:pt>
                <c:pt idx="9">
                  <c:v>-0.39200000000000002</c:v>
                </c:pt>
                <c:pt idx="10">
                  <c:v>-0.106</c:v>
                </c:pt>
                <c:pt idx="11">
                  <c:v>0.29499999999999998</c:v>
                </c:pt>
                <c:pt idx="12">
                  <c:v>0.72799999999999998</c:v>
                </c:pt>
                <c:pt idx="13">
                  <c:v>1.145</c:v>
                </c:pt>
                <c:pt idx="14">
                  <c:v>1.4890000000000001</c:v>
                </c:pt>
                <c:pt idx="15">
                  <c:v>1.522</c:v>
                </c:pt>
                <c:pt idx="16">
                  <c:v>1.2869999999999999</c:v>
                </c:pt>
                <c:pt idx="17">
                  <c:v>0.94499999999999995</c:v>
                </c:pt>
                <c:pt idx="18">
                  <c:v>0.51800000000000002</c:v>
                </c:pt>
                <c:pt idx="19">
                  <c:v>9.0999999999999998E-2</c:v>
                </c:pt>
                <c:pt idx="20">
                  <c:v>-0.27300000000000002</c:v>
                </c:pt>
                <c:pt idx="21">
                  <c:v>-0.443</c:v>
                </c:pt>
                <c:pt idx="22">
                  <c:v>-0.32200000000000001</c:v>
                </c:pt>
                <c:pt idx="23">
                  <c:v>8.1000000000000003E-2</c:v>
                </c:pt>
                <c:pt idx="24">
                  <c:v>0.52300000000000002</c:v>
                </c:pt>
                <c:pt idx="25">
                  <c:v>0.94499999999999995</c:v>
                </c:pt>
                <c:pt idx="26">
                  <c:v>1.2809999999999999</c:v>
                </c:pt>
                <c:pt idx="27">
                  <c:v>1.488</c:v>
                </c:pt>
                <c:pt idx="28">
                  <c:v>1.4450000000000001</c:v>
                </c:pt>
                <c:pt idx="29">
                  <c:v>1.1479999999999999</c:v>
                </c:pt>
                <c:pt idx="30">
                  <c:v>0.74299999999999999</c:v>
                </c:pt>
                <c:pt idx="31">
                  <c:v>0.31</c:v>
                </c:pt>
                <c:pt idx="32">
                  <c:v>2.4E-2</c:v>
                </c:pt>
                <c:pt idx="33">
                  <c:v>-9.5000000000000001E-2</c:v>
                </c:pt>
                <c:pt idx="34">
                  <c:v>3.5999999999999997E-2</c:v>
                </c:pt>
                <c:pt idx="35">
                  <c:v>0.36099999999999999</c:v>
                </c:pt>
                <c:pt idx="36">
                  <c:v>0.85799999999999998</c:v>
                </c:pt>
                <c:pt idx="37">
                  <c:v>1.319</c:v>
                </c:pt>
                <c:pt idx="38">
                  <c:v>1.752</c:v>
                </c:pt>
                <c:pt idx="39">
                  <c:v>2.0009999999999999</c:v>
                </c:pt>
                <c:pt idx="40">
                  <c:v>2.0529999999999999</c:v>
                </c:pt>
                <c:pt idx="41">
                  <c:v>1.8169999999999999</c:v>
                </c:pt>
                <c:pt idx="42">
                  <c:v>1.51</c:v>
                </c:pt>
                <c:pt idx="43">
                  <c:v>1.234</c:v>
                </c:pt>
                <c:pt idx="44">
                  <c:v>1.101</c:v>
                </c:pt>
                <c:pt idx="45">
                  <c:v>1.1919999999999999</c:v>
                </c:pt>
                <c:pt idx="46">
                  <c:v>1.2629999999999999</c:v>
                </c:pt>
                <c:pt idx="47">
                  <c:v>1.736</c:v>
                </c:pt>
                <c:pt idx="48">
                  <c:v>2.323</c:v>
                </c:pt>
                <c:pt idx="49">
                  <c:v>2.6</c:v>
                </c:pt>
                <c:pt idx="50">
                  <c:v>2.6520000000000001</c:v>
                </c:pt>
                <c:pt idx="51">
                  <c:v>2.4780000000000002</c:v>
                </c:pt>
                <c:pt idx="52">
                  <c:v>2.0670000000000002</c:v>
                </c:pt>
                <c:pt idx="53">
                  <c:v>1.4550000000000001</c:v>
                </c:pt>
                <c:pt idx="54">
                  <c:v>0.72499999999999998</c:v>
                </c:pt>
                <c:pt idx="55">
                  <c:v>0.12</c:v>
                </c:pt>
                <c:pt idx="56">
                  <c:v>-0.34300000000000003</c:v>
                </c:pt>
                <c:pt idx="57">
                  <c:v>-0.51500000000000001</c:v>
                </c:pt>
                <c:pt idx="58">
                  <c:v>-0.47899999999999998</c:v>
                </c:pt>
                <c:pt idx="59">
                  <c:v>-0.24099999999999999</c:v>
                </c:pt>
                <c:pt idx="60">
                  <c:v>0.33100000000000002</c:v>
                </c:pt>
                <c:pt idx="61">
                  <c:v>0.84699999999999998</c:v>
                </c:pt>
                <c:pt idx="62">
                  <c:v>1.3160000000000001</c:v>
                </c:pt>
                <c:pt idx="63">
                  <c:v>1.7150000000000001</c:v>
                </c:pt>
                <c:pt idx="64">
                  <c:v>1.851</c:v>
                </c:pt>
                <c:pt idx="65">
                  <c:v>1.627</c:v>
                </c:pt>
                <c:pt idx="66">
                  <c:v>1.1890000000000001</c:v>
                </c:pt>
                <c:pt idx="67">
                  <c:v>0.68100000000000005</c:v>
                </c:pt>
                <c:pt idx="68">
                  <c:v>0.20399999999999999</c:v>
                </c:pt>
                <c:pt idx="69">
                  <c:v>-0.20899999999999999</c:v>
                </c:pt>
                <c:pt idx="70">
                  <c:v>-0.54800000000000004</c:v>
                </c:pt>
                <c:pt idx="71">
                  <c:v>-0.54300000000000004</c:v>
                </c:pt>
                <c:pt idx="72">
                  <c:v>-0.20599999999999999</c:v>
                </c:pt>
                <c:pt idx="73">
                  <c:v>0.25700000000000001</c:v>
                </c:pt>
                <c:pt idx="74">
                  <c:v>0.67200000000000004</c:v>
                </c:pt>
                <c:pt idx="75">
                  <c:v>1.032</c:v>
                </c:pt>
                <c:pt idx="76">
                  <c:v>1.2669999999999999</c:v>
                </c:pt>
                <c:pt idx="77">
                  <c:v>1.3049999999999999</c:v>
                </c:pt>
                <c:pt idx="78">
                  <c:v>1.0289999999999999</c:v>
                </c:pt>
                <c:pt idx="79">
                  <c:v>0.59</c:v>
                </c:pt>
                <c:pt idx="80">
                  <c:v>0.18</c:v>
                </c:pt>
                <c:pt idx="81">
                  <c:v>-0.17199999999999999</c:v>
                </c:pt>
                <c:pt idx="82">
                  <c:v>-0.442</c:v>
                </c:pt>
                <c:pt idx="83">
                  <c:v>-0.441</c:v>
                </c:pt>
                <c:pt idx="84">
                  <c:v>-0.2</c:v>
                </c:pt>
                <c:pt idx="85">
                  <c:v>0.26500000000000001</c:v>
                </c:pt>
                <c:pt idx="86">
                  <c:v>0.71099999999999997</c:v>
                </c:pt>
                <c:pt idx="87">
                  <c:v>1.1000000000000001</c:v>
                </c:pt>
                <c:pt idx="88">
                  <c:v>1.3560000000000001</c:v>
                </c:pt>
                <c:pt idx="89">
                  <c:v>1.401</c:v>
                </c:pt>
                <c:pt idx="90">
                  <c:v>1.1579999999999999</c:v>
                </c:pt>
                <c:pt idx="91">
                  <c:v>0.72399999999999998</c:v>
                </c:pt>
                <c:pt idx="92">
                  <c:v>0.23400000000000001</c:v>
                </c:pt>
                <c:pt idx="93">
                  <c:v>-0.20100000000000001</c:v>
                </c:pt>
                <c:pt idx="94">
                  <c:v>-0.55400000000000005</c:v>
                </c:pt>
                <c:pt idx="95">
                  <c:v>-0.70099999999999996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069952"/>
        <c:axId val="81071488"/>
      </c:scatterChart>
      <c:valAx>
        <c:axId val="81069952"/>
        <c:scaling>
          <c:orientation val="minMax"/>
          <c:max val="5"/>
          <c:min val="-2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1071488"/>
        <c:crosses val="autoZero"/>
        <c:crossBetween val="midCat"/>
      </c:valAx>
      <c:valAx>
        <c:axId val="81071488"/>
        <c:scaling>
          <c:orientation val="minMax"/>
          <c:max val="5"/>
          <c:min val="-2"/>
        </c:scaling>
        <c:delete val="0"/>
        <c:axPos val="l"/>
        <c:numFmt formatCode="General" sourceLinked="1"/>
        <c:majorTickMark val="in"/>
        <c:minorTickMark val="none"/>
        <c:tickLblPos val="nextTo"/>
        <c:crossAx val="8106995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Sandy Hook,</a:t>
            </a:r>
            <a:r>
              <a:rPr lang="en-US" baseline="0"/>
              <a:t> NY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089129483814524"/>
          <c:y val="0.19480351414406533"/>
          <c:w val="0.84540048118985123"/>
          <c:h val="0.59104512977544477"/>
        </c:manualLayout>
      </c:layout>
      <c:scatterChart>
        <c:scatterStyle val="lineMarker"/>
        <c:varyColors val="0"/>
        <c:ser>
          <c:idx val="0"/>
          <c:order val="0"/>
          <c:tx>
            <c:v>NOAA Observation</c:v>
          </c:tx>
          <c:spPr>
            <a:ln w="28575">
              <a:solidFill>
                <a:srgbClr val="0070C0"/>
              </a:solidFill>
            </a:ln>
          </c:spPr>
          <c:marker>
            <c:symbol val="star"/>
            <c:size val="3"/>
          </c:marker>
          <c:xVal>
            <c:numRef>
              <c:f>sandyhook_10day6min!$F$1:$F$10296</c:f>
              <c:numCache>
                <c:formatCode>0.00000</c:formatCode>
                <c:ptCount val="10296"/>
                <c:pt idx="0">
                  <c:v>0</c:v>
                </c:pt>
                <c:pt idx="1">
                  <c:v>4.1666666666666666E-3</c:v>
                </c:pt>
                <c:pt idx="2">
                  <c:v>8.3333333333333332E-3</c:v>
                </c:pt>
                <c:pt idx="3">
                  <c:v>1.2500000000000001E-2</c:v>
                </c:pt>
                <c:pt idx="4">
                  <c:v>1.6666666666666666E-2</c:v>
                </c:pt>
                <c:pt idx="5">
                  <c:v>2.0833333333333332E-2</c:v>
                </c:pt>
                <c:pt idx="6">
                  <c:v>2.4999999999999998E-2</c:v>
                </c:pt>
                <c:pt idx="7">
                  <c:v>2.9166666666666664E-2</c:v>
                </c:pt>
                <c:pt idx="8">
                  <c:v>3.3333333333333333E-2</c:v>
                </c:pt>
                <c:pt idx="9">
                  <c:v>3.7499999999999999E-2</c:v>
                </c:pt>
                <c:pt idx="10">
                  <c:v>4.1666666666666664E-2</c:v>
                </c:pt>
                <c:pt idx="11">
                  <c:v>4.583333333333333E-2</c:v>
                </c:pt>
                <c:pt idx="12">
                  <c:v>4.9999999999999996E-2</c:v>
                </c:pt>
                <c:pt idx="13">
                  <c:v>5.4166666666666662E-2</c:v>
                </c:pt>
                <c:pt idx="14">
                  <c:v>5.8333333333333327E-2</c:v>
                </c:pt>
                <c:pt idx="15">
                  <c:v>6.2499999999999993E-2</c:v>
                </c:pt>
                <c:pt idx="16">
                  <c:v>6.6666666666666666E-2</c:v>
                </c:pt>
                <c:pt idx="17">
                  <c:v>7.0833333333333331E-2</c:v>
                </c:pt>
                <c:pt idx="18">
                  <c:v>7.4999999999999997E-2</c:v>
                </c:pt>
                <c:pt idx="19">
                  <c:v>7.9166666666666663E-2</c:v>
                </c:pt>
                <c:pt idx="20">
                  <c:v>8.3333333333333329E-2</c:v>
                </c:pt>
                <c:pt idx="21">
                  <c:v>8.7499999999999994E-2</c:v>
                </c:pt>
                <c:pt idx="22">
                  <c:v>9.166666666666666E-2</c:v>
                </c:pt>
                <c:pt idx="23">
                  <c:v>9.5833333333333326E-2</c:v>
                </c:pt>
                <c:pt idx="24">
                  <c:v>9.9999999999999992E-2</c:v>
                </c:pt>
                <c:pt idx="25">
                  <c:v>0.10416666666666666</c:v>
                </c:pt>
                <c:pt idx="26">
                  <c:v>0.10833333333333332</c:v>
                </c:pt>
                <c:pt idx="27">
                  <c:v>0.11249999999999999</c:v>
                </c:pt>
                <c:pt idx="28">
                  <c:v>0.11666666666666665</c:v>
                </c:pt>
                <c:pt idx="29">
                  <c:v>0.12083333333333332</c:v>
                </c:pt>
                <c:pt idx="30">
                  <c:v>0.12499999999999999</c:v>
                </c:pt>
                <c:pt idx="31">
                  <c:v>0.12916666666666665</c:v>
                </c:pt>
                <c:pt idx="32">
                  <c:v>0.13333333333333333</c:v>
                </c:pt>
                <c:pt idx="33">
                  <c:v>0.13750000000000001</c:v>
                </c:pt>
                <c:pt idx="34">
                  <c:v>0.14166666666666669</c:v>
                </c:pt>
                <c:pt idx="35">
                  <c:v>0.14583333333333337</c:v>
                </c:pt>
                <c:pt idx="36">
                  <c:v>0.15000000000000005</c:v>
                </c:pt>
                <c:pt idx="37">
                  <c:v>0.15416666666666673</c:v>
                </c:pt>
                <c:pt idx="38">
                  <c:v>0.15833333333333341</c:v>
                </c:pt>
                <c:pt idx="39">
                  <c:v>0.16250000000000009</c:v>
                </c:pt>
                <c:pt idx="40">
                  <c:v>0.16666666666666677</c:v>
                </c:pt>
                <c:pt idx="41">
                  <c:v>0.17083333333333345</c:v>
                </c:pt>
                <c:pt idx="42">
                  <c:v>0.17500000000000013</c:v>
                </c:pt>
                <c:pt idx="43">
                  <c:v>0.17916666666666681</c:v>
                </c:pt>
                <c:pt idx="44">
                  <c:v>0.18333333333333349</c:v>
                </c:pt>
                <c:pt idx="45">
                  <c:v>0.18750000000000017</c:v>
                </c:pt>
                <c:pt idx="46">
                  <c:v>0.19166666666666685</c:v>
                </c:pt>
                <c:pt idx="47">
                  <c:v>0.19583333333333353</c:v>
                </c:pt>
                <c:pt idx="48">
                  <c:v>0.20000000000000021</c:v>
                </c:pt>
                <c:pt idx="49">
                  <c:v>0.20416666666666689</c:v>
                </c:pt>
                <c:pt idx="50">
                  <c:v>0.20833333333333356</c:v>
                </c:pt>
                <c:pt idx="51">
                  <c:v>0.21250000000000024</c:v>
                </c:pt>
                <c:pt idx="52">
                  <c:v>0.21666666666666692</c:v>
                </c:pt>
                <c:pt idx="53">
                  <c:v>0.2208333333333336</c:v>
                </c:pt>
                <c:pt idx="54">
                  <c:v>0.22500000000000028</c:v>
                </c:pt>
                <c:pt idx="55">
                  <c:v>0.22916666666666696</c:v>
                </c:pt>
                <c:pt idx="56">
                  <c:v>0.23333333333333364</c:v>
                </c:pt>
                <c:pt idx="57">
                  <c:v>0.23750000000000032</c:v>
                </c:pt>
                <c:pt idx="58">
                  <c:v>0.241666666666667</c:v>
                </c:pt>
                <c:pt idx="59">
                  <c:v>0.24583333333333368</c:v>
                </c:pt>
                <c:pt idx="60">
                  <c:v>0.25000000000000033</c:v>
                </c:pt>
                <c:pt idx="61">
                  <c:v>0.25416666666666698</c:v>
                </c:pt>
                <c:pt idx="62">
                  <c:v>0.25833333333333364</c:v>
                </c:pt>
                <c:pt idx="63">
                  <c:v>0.26250000000000029</c:v>
                </c:pt>
                <c:pt idx="64">
                  <c:v>0.26666666666666694</c:v>
                </c:pt>
                <c:pt idx="65">
                  <c:v>0.27083333333333359</c:v>
                </c:pt>
                <c:pt idx="66">
                  <c:v>0.27500000000000024</c:v>
                </c:pt>
                <c:pt idx="67">
                  <c:v>0.2791666666666669</c:v>
                </c:pt>
                <c:pt idx="68">
                  <c:v>0.28333333333333355</c:v>
                </c:pt>
                <c:pt idx="69">
                  <c:v>0.2875000000000002</c:v>
                </c:pt>
                <c:pt idx="70">
                  <c:v>0.29166666666666685</c:v>
                </c:pt>
                <c:pt idx="71">
                  <c:v>0.2958333333333335</c:v>
                </c:pt>
                <c:pt idx="72">
                  <c:v>0.30000000000000016</c:v>
                </c:pt>
                <c:pt idx="73">
                  <c:v>0.30416666666666681</c:v>
                </c:pt>
                <c:pt idx="74">
                  <c:v>0.30833333333333346</c:v>
                </c:pt>
                <c:pt idx="75">
                  <c:v>0.31250000000000011</c:v>
                </c:pt>
                <c:pt idx="76">
                  <c:v>0.31666666666666676</c:v>
                </c:pt>
                <c:pt idx="77">
                  <c:v>0.32083333333333341</c:v>
                </c:pt>
                <c:pt idx="78">
                  <c:v>0.32500000000000007</c:v>
                </c:pt>
                <c:pt idx="79">
                  <c:v>0.32916666666666672</c:v>
                </c:pt>
                <c:pt idx="80">
                  <c:v>0.33333333333333337</c:v>
                </c:pt>
                <c:pt idx="81">
                  <c:v>0.33750000000000002</c:v>
                </c:pt>
                <c:pt idx="82">
                  <c:v>0.34166666666666667</c:v>
                </c:pt>
                <c:pt idx="83">
                  <c:v>0.34583333333333333</c:v>
                </c:pt>
                <c:pt idx="84">
                  <c:v>0.35</c:v>
                </c:pt>
                <c:pt idx="85">
                  <c:v>0.35416666666666663</c:v>
                </c:pt>
                <c:pt idx="86">
                  <c:v>0.35833333333333328</c:v>
                </c:pt>
                <c:pt idx="87">
                  <c:v>0.36249999999999993</c:v>
                </c:pt>
                <c:pt idx="88">
                  <c:v>0.36666666666666659</c:v>
                </c:pt>
                <c:pt idx="89">
                  <c:v>0.37083333333333324</c:v>
                </c:pt>
                <c:pt idx="90">
                  <c:v>0.37499999999999989</c:v>
                </c:pt>
                <c:pt idx="91">
                  <c:v>0.37916666666666654</c:v>
                </c:pt>
                <c:pt idx="92">
                  <c:v>0.38333333333333319</c:v>
                </c:pt>
                <c:pt idx="93">
                  <c:v>0.38749999999999984</c:v>
                </c:pt>
                <c:pt idx="94">
                  <c:v>0.3916666666666665</c:v>
                </c:pt>
                <c:pt idx="95">
                  <c:v>0.39583333333333315</c:v>
                </c:pt>
                <c:pt idx="96">
                  <c:v>0.3999999999999998</c:v>
                </c:pt>
                <c:pt idx="97">
                  <c:v>0.40416666666666645</c:v>
                </c:pt>
                <c:pt idx="98">
                  <c:v>0.4083333333333331</c:v>
                </c:pt>
                <c:pt idx="99">
                  <c:v>0.41249999999999976</c:v>
                </c:pt>
                <c:pt idx="100">
                  <c:v>0.41666666666666641</c:v>
                </c:pt>
                <c:pt idx="101">
                  <c:v>0.42083333333333306</c:v>
                </c:pt>
                <c:pt idx="102">
                  <c:v>0.42499999999999971</c:v>
                </c:pt>
                <c:pt idx="103">
                  <c:v>0.42916666666666636</c:v>
                </c:pt>
                <c:pt idx="104">
                  <c:v>0.43333333333333302</c:v>
                </c:pt>
                <c:pt idx="105">
                  <c:v>0.43749999999999967</c:v>
                </c:pt>
                <c:pt idx="106">
                  <c:v>0.44166666666666632</c:v>
                </c:pt>
                <c:pt idx="107">
                  <c:v>0.44583333333333297</c:v>
                </c:pt>
                <c:pt idx="108">
                  <c:v>0.44999999999999962</c:v>
                </c:pt>
                <c:pt idx="109">
                  <c:v>0.45416666666666627</c:v>
                </c:pt>
                <c:pt idx="110">
                  <c:v>0.45833333333333293</c:v>
                </c:pt>
                <c:pt idx="111">
                  <c:v>0.46249999999999958</c:v>
                </c:pt>
                <c:pt idx="112">
                  <c:v>0.46666666666666623</c:v>
                </c:pt>
                <c:pt idx="113">
                  <c:v>0.47083333333333288</c:v>
                </c:pt>
                <c:pt idx="114">
                  <c:v>0.47499999999999953</c:v>
                </c:pt>
                <c:pt idx="115">
                  <c:v>0.47916666666666619</c:v>
                </c:pt>
                <c:pt idx="116">
                  <c:v>0.48333333333333284</c:v>
                </c:pt>
                <c:pt idx="117">
                  <c:v>0.48749999999999949</c:v>
                </c:pt>
                <c:pt idx="118">
                  <c:v>0.49166666666666614</c:v>
                </c:pt>
                <c:pt idx="119">
                  <c:v>0.49583333333333279</c:v>
                </c:pt>
                <c:pt idx="120">
                  <c:v>0.49999999999999944</c:v>
                </c:pt>
                <c:pt idx="121">
                  <c:v>0.5041666666666661</c:v>
                </c:pt>
                <c:pt idx="122">
                  <c:v>0.50833333333333275</c:v>
                </c:pt>
                <c:pt idx="123">
                  <c:v>0.5124999999999994</c:v>
                </c:pt>
                <c:pt idx="124">
                  <c:v>0.51666666666666605</c:v>
                </c:pt>
                <c:pt idx="125">
                  <c:v>0.5208333333333327</c:v>
                </c:pt>
                <c:pt idx="126">
                  <c:v>0.52499999999999936</c:v>
                </c:pt>
                <c:pt idx="127">
                  <c:v>0.52916666666666601</c:v>
                </c:pt>
                <c:pt idx="128">
                  <c:v>0.53333333333333266</c:v>
                </c:pt>
                <c:pt idx="129">
                  <c:v>0.53749999999999931</c:v>
                </c:pt>
                <c:pt idx="130">
                  <c:v>0.54166666666666596</c:v>
                </c:pt>
                <c:pt idx="131">
                  <c:v>0.54583333333333262</c:v>
                </c:pt>
                <c:pt idx="132">
                  <c:v>0.54999999999999927</c:v>
                </c:pt>
                <c:pt idx="133">
                  <c:v>0.55416666666666592</c:v>
                </c:pt>
                <c:pt idx="134">
                  <c:v>0.55833333333333257</c:v>
                </c:pt>
                <c:pt idx="135">
                  <c:v>0.56249999999999922</c:v>
                </c:pt>
                <c:pt idx="136">
                  <c:v>0.56666666666666587</c:v>
                </c:pt>
                <c:pt idx="137">
                  <c:v>0.57083333333333253</c:v>
                </c:pt>
                <c:pt idx="138">
                  <c:v>0.57499999999999918</c:v>
                </c:pt>
                <c:pt idx="139">
                  <c:v>0.57916666666666583</c:v>
                </c:pt>
                <c:pt idx="140">
                  <c:v>0.58333333333333248</c:v>
                </c:pt>
                <c:pt idx="141">
                  <c:v>0.58749999999999913</c:v>
                </c:pt>
                <c:pt idx="142">
                  <c:v>0.59166666666666579</c:v>
                </c:pt>
                <c:pt idx="143">
                  <c:v>0.59583333333333244</c:v>
                </c:pt>
                <c:pt idx="144">
                  <c:v>0.59999999999999909</c:v>
                </c:pt>
                <c:pt idx="145">
                  <c:v>0.60416666666666574</c:v>
                </c:pt>
                <c:pt idx="146">
                  <c:v>0.60833333333333239</c:v>
                </c:pt>
                <c:pt idx="147">
                  <c:v>0.61249999999999905</c:v>
                </c:pt>
                <c:pt idx="148">
                  <c:v>0.6166666666666657</c:v>
                </c:pt>
                <c:pt idx="149">
                  <c:v>0.62083333333333235</c:v>
                </c:pt>
                <c:pt idx="150">
                  <c:v>0.624999999999999</c:v>
                </c:pt>
                <c:pt idx="151">
                  <c:v>0.62916666666666565</c:v>
                </c:pt>
                <c:pt idx="152">
                  <c:v>0.6333333333333323</c:v>
                </c:pt>
                <c:pt idx="153">
                  <c:v>0.63749999999999896</c:v>
                </c:pt>
                <c:pt idx="154">
                  <c:v>0.64166666666666561</c:v>
                </c:pt>
                <c:pt idx="155">
                  <c:v>0.64583333333333226</c:v>
                </c:pt>
                <c:pt idx="156">
                  <c:v>0.64999999999999891</c:v>
                </c:pt>
                <c:pt idx="157">
                  <c:v>0.65416666666666556</c:v>
                </c:pt>
                <c:pt idx="158">
                  <c:v>0.65833333333333222</c:v>
                </c:pt>
                <c:pt idx="159">
                  <c:v>0.66249999999999887</c:v>
                </c:pt>
                <c:pt idx="160">
                  <c:v>0.66666666666666552</c:v>
                </c:pt>
                <c:pt idx="161">
                  <c:v>0.67083333333333217</c:v>
                </c:pt>
                <c:pt idx="162">
                  <c:v>0.67499999999999882</c:v>
                </c:pt>
                <c:pt idx="163">
                  <c:v>0.67916666666666548</c:v>
                </c:pt>
                <c:pt idx="164">
                  <c:v>0.68333333333333213</c:v>
                </c:pt>
                <c:pt idx="165">
                  <c:v>0.68749999999999878</c:v>
                </c:pt>
                <c:pt idx="166">
                  <c:v>0.69166666666666543</c:v>
                </c:pt>
                <c:pt idx="167">
                  <c:v>0.69583333333333208</c:v>
                </c:pt>
                <c:pt idx="168">
                  <c:v>0.69999999999999873</c:v>
                </c:pt>
                <c:pt idx="169">
                  <c:v>0.70416666666666539</c:v>
                </c:pt>
                <c:pt idx="170">
                  <c:v>0.70833333333333204</c:v>
                </c:pt>
                <c:pt idx="171">
                  <c:v>0.71249999999999869</c:v>
                </c:pt>
                <c:pt idx="172">
                  <c:v>0.71666666666666534</c:v>
                </c:pt>
                <c:pt idx="173">
                  <c:v>0.72083333333333199</c:v>
                </c:pt>
                <c:pt idx="174">
                  <c:v>0.72499999999999865</c:v>
                </c:pt>
                <c:pt idx="175">
                  <c:v>0.7291666666666653</c:v>
                </c:pt>
                <c:pt idx="176">
                  <c:v>0.73333333333333195</c:v>
                </c:pt>
                <c:pt idx="177">
                  <c:v>0.7374999999999986</c:v>
                </c:pt>
                <c:pt idx="178">
                  <c:v>0.74166666666666525</c:v>
                </c:pt>
                <c:pt idx="179">
                  <c:v>0.7458333333333319</c:v>
                </c:pt>
                <c:pt idx="180">
                  <c:v>0.74999999999999856</c:v>
                </c:pt>
                <c:pt idx="181">
                  <c:v>0.75416666666666521</c:v>
                </c:pt>
                <c:pt idx="182">
                  <c:v>0.75833333333333186</c:v>
                </c:pt>
                <c:pt idx="183">
                  <c:v>0.76249999999999851</c:v>
                </c:pt>
                <c:pt idx="184">
                  <c:v>0.76666666666666516</c:v>
                </c:pt>
                <c:pt idx="185">
                  <c:v>0.77083333333333182</c:v>
                </c:pt>
                <c:pt idx="186">
                  <c:v>0.77499999999999847</c:v>
                </c:pt>
                <c:pt idx="187">
                  <c:v>0.77916666666666512</c:v>
                </c:pt>
                <c:pt idx="188">
                  <c:v>0.78333333333333177</c:v>
                </c:pt>
                <c:pt idx="189">
                  <c:v>0.78749999999999842</c:v>
                </c:pt>
                <c:pt idx="190">
                  <c:v>0.79166666666666508</c:v>
                </c:pt>
                <c:pt idx="191">
                  <c:v>0.79583333333333173</c:v>
                </c:pt>
                <c:pt idx="192">
                  <c:v>0.79999999999999838</c:v>
                </c:pt>
                <c:pt idx="193">
                  <c:v>0.80416666666666503</c:v>
                </c:pt>
                <c:pt idx="194">
                  <c:v>0.80833333333333168</c:v>
                </c:pt>
                <c:pt idx="195">
                  <c:v>0.81249999999999833</c:v>
                </c:pt>
                <c:pt idx="196">
                  <c:v>0.81666666666666499</c:v>
                </c:pt>
                <c:pt idx="197">
                  <c:v>0.82083333333333164</c:v>
                </c:pt>
                <c:pt idx="198">
                  <c:v>0.82499999999999829</c:v>
                </c:pt>
                <c:pt idx="199">
                  <c:v>0.82916666666666494</c:v>
                </c:pt>
                <c:pt idx="200">
                  <c:v>0.83333333333333159</c:v>
                </c:pt>
                <c:pt idx="201">
                  <c:v>0.83749999999999825</c:v>
                </c:pt>
                <c:pt idx="202">
                  <c:v>0.8416666666666649</c:v>
                </c:pt>
                <c:pt idx="203">
                  <c:v>0.84583333333333155</c:v>
                </c:pt>
                <c:pt idx="204">
                  <c:v>0.8499999999999982</c:v>
                </c:pt>
                <c:pt idx="205">
                  <c:v>0.85416666666666485</c:v>
                </c:pt>
                <c:pt idx="206">
                  <c:v>0.85833333333333151</c:v>
                </c:pt>
                <c:pt idx="207">
                  <c:v>0.86249999999999816</c:v>
                </c:pt>
                <c:pt idx="208">
                  <c:v>0.86666666666666481</c:v>
                </c:pt>
                <c:pt idx="209">
                  <c:v>0.87083333333333146</c:v>
                </c:pt>
                <c:pt idx="210">
                  <c:v>0.87499999999999811</c:v>
                </c:pt>
                <c:pt idx="211">
                  <c:v>0.87916666666666476</c:v>
                </c:pt>
                <c:pt idx="212">
                  <c:v>0.88333333333333142</c:v>
                </c:pt>
                <c:pt idx="213">
                  <c:v>0.88749999999999807</c:v>
                </c:pt>
                <c:pt idx="214">
                  <c:v>0.89166666666666472</c:v>
                </c:pt>
                <c:pt idx="215">
                  <c:v>0.89583333333333137</c:v>
                </c:pt>
                <c:pt idx="216">
                  <c:v>0.89999999999999802</c:v>
                </c:pt>
                <c:pt idx="217">
                  <c:v>0.90416666666666468</c:v>
                </c:pt>
                <c:pt idx="218">
                  <c:v>0.90833333333333133</c:v>
                </c:pt>
                <c:pt idx="219">
                  <c:v>0.91249999999999798</c:v>
                </c:pt>
                <c:pt idx="220">
                  <c:v>0.91666666666666463</c:v>
                </c:pt>
                <c:pt idx="221">
                  <c:v>0.92083333333333128</c:v>
                </c:pt>
                <c:pt idx="222">
                  <c:v>0.92499999999999793</c:v>
                </c:pt>
                <c:pt idx="223">
                  <c:v>0.92916666666666459</c:v>
                </c:pt>
                <c:pt idx="224">
                  <c:v>0.93333333333333124</c:v>
                </c:pt>
                <c:pt idx="225">
                  <c:v>0.93749999999999789</c:v>
                </c:pt>
                <c:pt idx="226">
                  <c:v>0.94166666666666454</c:v>
                </c:pt>
                <c:pt idx="227">
                  <c:v>0.94583333333333119</c:v>
                </c:pt>
                <c:pt idx="228">
                  <c:v>0.94999999999999785</c:v>
                </c:pt>
                <c:pt idx="229">
                  <c:v>0.9541666666666645</c:v>
                </c:pt>
                <c:pt idx="230">
                  <c:v>0.95833333333333115</c:v>
                </c:pt>
                <c:pt idx="231">
                  <c:v>0.9624999999999978</c:v>
                </c:pt>
                <c:pt idx="232">
                  <c:v>0.96666666666666445</c:v>
                </c:pt>
                <c:pt idx="233">
                  <c:v>0.97083333333333111</c:v>
                </c:pt>
                <c:pt idx="234">
                  <c:v>0.97499999999999776</c:v>
                </c:pt>
                <c:pt idx="235">
                  <c:v>0.97916666666666441</c:v>
                </c:pt>
                <c:pt idx="236">
                  <c:v>0.98333333333333106</c:v>
                </c:pt>
                <c:pt idx="237">
                  <c:v>0.98749999999999771</c:v>
                </c:pt>
                <c:pt idx="238">
                  <c:v>0.99166666666666436</c:v>
                </c:pt>
                <c:pt idx="239">
                  <c:v>0.99583333333333102</c:v>
                </c:pt>
                <c:pt idx="240">
                  <c:v>0.99999999999999767</c:v>
                </c:pt>
                <c:pt idx="241">
                  <c:v>1.0041666666666644</c:v>
                </c:pt>
                <c:pt idx="242">
                  <c:v>1.0083333333333311</c:v>
                </c:pt>
                <c:pt idx="243">
                  <c:v>1.0124999999999977</c:v>
                </c:pt>
                <c:pt idx="244">
                  <c:v>1.0166666666666644</c:v>
                </c:pt>
                <c:pt idx="245">
                  <c:v>1.020833333333331</c:v>
                </c:pt>
                <c:pt idx="246">
                  <c:v>1.0249999999999977</c:v>
                </c:pt>
                <c:pt idx="247">
                  <c:v>1.0291666666666643</c:v>
                </c:pt>
                <c:pt idx="248">
                  <c:v>1.033333333333331</c:v>
                </c:pt>
                <c:pt idx="249">
                  <c:v>1.0374999999999976</c:v>
                </c:pt>
                <c:pt idx="250">
                  <c:v>1.0416666666666643</c:v>
                </c:pt>
                <c:pt idx="251">
                  <c:v>1.045833333333331</c:v>
                </c:pt>
                <c:pt idx="252">
                  <c:v>1.0499999999999976</c:v>
                </c:pt>
                <c:pt idx="253">
                  <c:v>1.0541666666666643</c:v>
                </c:pt>
                <c:pt idx="254">
                  <c:v>1.0583333333333309</c:v>
                </c:pt>
                <c:pt idx="255">
                  <c:v>1.0624999999999976</c:v>
                </c:pt>
                <c:pt idx="256">
                  <c:v>1.0666666666666642</c:v>
                </c:pt>
                <c:pt idx="257">
                  <c:v>1.0708333333333309</c:v>
                </c:pt>
                <c:pt idx="258">
                  <c:v>1.0749999999999975</c:v>
                </c:pt>
                <c:pt idx="259">
                  <c:v>1.0791666666666642</c:v>
                </c:pt>
                <c:pt idx="260">
                  <c:v>1.0833333333333308</c:v>
                </c:pt>
                <c:pt idx="261">
                  <c:v>1.0874999999999975</c:v>
                </c:pt>
                <c:pt idx="262">
                  <c:v>1.0916666666666641</c:v>
                </c:pt>
                <c:pt idx="263">
                  <c:v>1.0958333333333308</c:v>
                </c:pt>
                <c:pt idx="264">
                  <c:v>1.0999999999999974</c:v>
                </c:pt>
                <c:pt idx="265">
                  <c:v>1.1041666666666641</c:v>
                </c:pt>
                <c:pt idx="266">
                  <c:v>1.1083333333333307</c:v>
                </c:pt>
                <c:pt idx="267">
                  <c:v>1.1124999999999974</c:v>
                </c:pt>
                <c:pt idx="268">
                  <c:v>1.116666666666664</c:v>
                </c:pt>
                <c:pt idx="269">
                  <c:v>1.1208333333333307</c:v>
                </c:pt>
                <c:pt idx="270">
                  <c:v>1.1249999999999973</c:v>
                </c:pt>
                <c:pt idx="271">
                  <c:v>1.129166666666664</c:v>
                </c:pt>
                <c:pt idx="272">
                  <c:v>1.1333333333333306</c:v>
                </c:pt>
                <c:pt idx="273">
                  <c:v>1.1374999999999973</c:v>
                </c:pt>
                <c:pt idx="274">
                  <c:v>1.1416666666666639</c:v>
                </c:pt>
                <c:pt idx="275">
                  <c:v>1.1458333333333306</c:v>
                </c:pt>
                <c:pt idx="276">
                  <c:v>1.1499999999999972</c:v>
                </c:pt>
                <c:pt idx="277">
                  <c:v>1.1541666666666639</c:v>
                </c:pt>
                <c:pt idx="278">
                  <c:v>1.1583333333333306</c:v>
                </c:pt>
                <c:pt idx="279">
                  <c:v>1.1624999999999972</c:v>
                </c:pt>
                <c:pt idx="280">
                  <c:v>1.1666666666666639</c:v>
                </c:pt>
                <c:pt idx="281">
                  <c:v>1.1708333333333305</c:v>
                </c:pt>
                <c:pt idx="282">
                  <c:v>1.1749999999999972</c:v>
                </c:pt>
                <c:pt idx="283">
                  <c:v>1.1791666666666638</c:v>
                </c:pt>
                <c:pt idx="284">
                  <c:v>1.1833333333333305</c:v>
                </c:pt>
                <c:pt idx="285">
                  <c:v>1.1874999999999971</c:v>
                </c:pt>
                <c:pt idx="286">
                  <c:v>1.1916666666666638</c:v>
                </c:pt>
                <c:pt idx="287">
                  <c:v>1.1958333333333304</c:v>
                </c:pt>
                <c:pt idx="288">
                  <c:v>1.1999999999999971</c:v>
                </c:pt>
                <c:pt idx="289">
                  <c:v>1.2041666666666637</c:v>
                </c:pt>
                <c:pt idx="290">
                  <c:v>1.2083333333333304</c:v>
                </c:pt>
                <c:pt idx="291">
                  <c:v>1.212499999999997</c:v>
                </c:pt>
                <c:pt idx="292">
                  <c:v>1.2166666666666637</c:v>
                </c:pt>
                <c:pt idx="293">
                  <c:v>1.2208333333333303</c:v>
                </c:pt>
                <c:pt idx="294">
                  <c:v>1.224999999999997</c:v>
                </c:pt>
                <c:pt idx="295">
                  <c:v>1.2291666666666636</c:v>
                </c:pt>
                <c:pt idx="296">
                  <c:v>1.2333333333333303</c:v>
                </c:pt>
                <c:pt idx="297">
                  <c:v>1.2374999999999969</c:v>
                </c:pt>
                <c:pt idx="298">
                  <c:v>1.2416666666666636</c:v>
                </c:pt>
                <c:pt idx="299">
                  <c:v>1.2458333333333302</c:v>
                </c:pt>
                <c:pt idx="300">
                  <c:v>1.2499999999999969</c:v>
                </c:pt>
                <c:pt idx="301">
                  <c:v>1.2541666666666635</c:v>
                </c:pt>
                <c:pt idx="302">
                  <c:v>1.2583333333333302</c:v>
                </c:pt>
                <c:pt idx="303">
                  <c:v>1.2624999999999968</c:v>
                </c:pt>
                <c:pt idx="304">
                  <c:v>1.2666666666666635</c:v>
                </c:pt>
                <c:pt idx="305">
                  <c:v>1.2708333333333302</c:v>
                </c:pt>
                <c:pt idx="306">
                  <c:v>1.2749999999999968</c:v>
                </c:pt>
                <c:pt idx="307">
                  <c:v>1.2791666666666635</c:v>
                </c:pt>
                <c:pt idx="308">
                  <c:v>1.2833333333333301</c:v>
                </c:pt>
                <c:pt idx="309">
                  <c:v>1.2874999999999968</c:v>
                </c:pt>
                <c:pt idx="310">
                  <c:v>1.2916666666666634</c:v>
                </c:pt>
                <c:pt idx="311">
                  <c:v>1.2958333333333301</c:v>
                </c:pt>
                <c:pt idx="312">
                  <c:v>1.2999999999999967</c:v>
                </c:pt>
                <c:pt idx="313">
                  <c:v>1.3041666666666634</c:v>
                </c:pt>
                <c:pt idx="314">
                  <c:v>1.30833333333333</c:v>
                </c:pt>
                <c:pt idx="315">
                  <c:v>1.3124999999999967</c:v>
                </c:pt>
                <c:pt idx="316">
                  <c:v>1.3166666666666633</c:v>
                </c:pt>
                <c:pt idx="317">
                  <c:v>1.32083333333333</c:v>
                </c:pt>
                <c:pt idx="318">
                  <c:v>1.3249999999999966</c:v>
                </c:pt>
                <c:pt idx="319">
                  <c:v>1.3291666666666633</c:v>
                </c:pt>
                <c:pt idx="320">
                  <c:v>1.3333333333333299</c:v>
                </c:pt>
                <c:pt idx="321">
                  <c:v>1.3374999999999966</c:v>
                </c:pt>
                <c:pt idx="322">
                  <c:v>1.3416666666666632</c:v>
                </c:pt>
                <c:pt idx="323">
                  <c:v>1.3458333333333299</c:v>
                </c:pt>
                <c:pt idx="324">
                  <c:v>1.3499999999999965</c:v>
                </c:pt>
                <c:pt idx="325">
                  <c:v>1.3541666666666632</c:v>
                </c:pt>
                <c:pt idx="326">
                  <c:v>1.3583333333333298</c:v>
                </c:pt>
                <c:pt idx="327">
                  <c:v>1.3624999999999965</c:v>
                </c:pt>
                <c:pt idx="328">
                  <c:v>1.3666666666666631</c:v>
                </c:pt>
                <c:pt idx="329">
                  <c:v>1.3708333333333298</c:v>
                </c:pt>
                <c:pt idx="330">
                  <c:v>1.3749999999999964</c:v>
                </c:pt>
                <c:pt idx="331">
                  <c:v>1.3791666666666631</c:v>
                </c:pt>
                <c:pt idx="332">
                  <c:v>1.3833333333333298</c:v>
                </c:pt>
                <c:pt idx="333">
                  <c:v>1.3874999999999964</c:v>
                </c:pt>
                <c:pt idx="334">
                  <c:v>1.3916666666666631</c:v>
                </c:pt>
                <c:pt idx="335">
                  <c:v>1.3958333333333297</c:v>
                </c:pt>
                <c:pt idx="336">
                  <c:v>1.3999999999999964</c:v>
                </c:pt>
                <c:pt idx="337">
                  <c:v>1.404166666666663</c:v>
                </c:pt>
                <c:pt idx="338">
                  <c:v>1.4083333333333297</c:v>
                </c:pt>
                <c:pt idx="339">
                  <c:v>1.4124999999999963</c:v>
                </c:pt>
                <c:pt idx="340">
                  <c:v>1.416666666666663</c:v>
                </c:pt>
                <c:pt idx="341">
                  <c:v>1.4208333333333296</c:v>
                </c:pt>
                <c:pt idx="342">
                  <c:v>1.4249999999999963</c:v>
                </c:pt>
                <c:pt idx="343">
                  <c:v>1.4291666666666629</c:v>
                </c:pt>
                <c:pt idx="344">
                  <c:v>1.4333333333333296</c:v>
                </c:pt>
                <c:pt idx="345">
                  <c:v>1.4374999999999962</c:v>
                </c:pt>
                <c:pt idx="346">
                  <c:v>1.4416666666666629</c:v>
                </c:pt>
                <c:pt idx="347">
                  <c:v>1.4458333333333295</c:v>
                </c:pt>
                <c:pt idx="348">
                  <c:v>1.4499999999999962</c:v>
                </c:pt>
                <c:pt idx="349">
                  <c:v>1.4541666666666628</c:v>
                </c:pt>
                <c:pt idx="350">
                  <c:v>1.4583333333333295</c:v>
                </c:pt>
                <c:pt idx="351">
                  <c:v>1.4624999999999961</c:v>
                </c:pt>
                <c:pt idx="352">
                  <c:v>1.4666666666666628</c:v>
                </c:pt>
                <c:pt idx="353">
                  <c:v>1.4708333333333294</c:v>
                </c:pt>
                <c:pt idx="354">
                  <c:v>1.4749999999999961</c:v>
                </c:pt>
                <c:pt idx="355">
                  <c:v>1.4791666666666627</c:v>
                </c:pt>
                <c:pt idx="356">
                  <c:v>1.4833333333333294</c:v>
                </c:pt>
                <c:pt idx="357">
                  <c:v>1.487499999999996</c:v>
                </c:pt>
                <c:pt idx="358">
                  <c:v>1.4916666666666627</c:v>
                </c:pt>
                <c:pt idx="359">
                  <c:v>1.4958333333333294</c:v>
                </c:pt>
                <c:pt idx="360">
                  <c:v>1.499999999999996</c:v>
                </c:pt>
                <c:pt idx="361">
                  <c:v>1.5041666666666627</c:v>
                </c:pt>
                <c:pt idx="362">
                  <c:v>1.5083333333333293</c:v>
                </c:pt>
                <c:pt idx="363">
                  <c:v>1.512499999999996</c:v>
                </c:pt>
                <c:pt idx="364">
                  <c:v>1.5166666666666626</c:v>
                </c:pt>
                <c:pt idx="365">
                  <c:v>1.5208333333333293</c:v>
                </c:pt>
                <c:pt idx="366">
                  <c:v>1.5249999999999959</c:v>
                </c:pt>
                <c:pt idx="367">
                  <c:v>1.5291666666666626</c:v>
                </c:pt>
                <c:pt idx="368">
                  <c:v>1.5333333333333292</c:v>
                </c:pt>
                <c:pt idx="369">
                  <c:v>1.5374999999999959</c:v>
                </c:pt>
                <c:pt idx="370">
                  <c:v>1.5416666666666625</c:v>
                </c:pt>
                <c:pt idx="371">
                  <c:v>1.5458333333333292</c:v>
                </c:pt>
                <c:pt idx="372">
                  <c:v>1.5499999999999958</c:v>
                </c:pt>
                <c:pt idx="373">
                  <c:v>1.5541666666666625</c:v>
                </c:pt>
                <c:pt idx="374">
                  <c:v>1.5583333333333291</c:v>
                </c:pt>
                <c:pt idx="375">
                  <c:v>1.5624999999999958</c:v>
                </c:pt>
                <c:pt idx="376">
                  <c:v>1.5666666666666624</c:v>
                </c:pt>
                <c:pt idx="377">
                  <c:v>1.5708333333333291</c:v>
                </c:pt>
                <c:pt idx="378">
                  <c:v>1.5749999999999957</c:v>
                </c:pt>
                <c:pt idx="379">
                  <c:v>1.5791666666666624</c:v>
                </c:pt>
                <c:pt idx="380">
                  <c:v>1.583333333333329</c:v>
                </c:pt>
                <c:pt idx="381">
                  <c:v>1.5874999999999957</c:v>
                </c:pt>
                <c:pt idx="382">
                  <c:v>1.5916666666666623</c:v>
                </c:pt>
                <c:pt idx="383">
                  <c:v>1.595833333333329</c:v>
                </c:pt>
                <c:pt idx="384">
                  <c:v>1.5999999999999956</c:v>
                </c:pt>
                <c:pt idx="385">
                  <c:v>1.6041666666666623</c:v>
                </c:pt>
                <c:pt idx="386">
                  <c:v>1.608333333333329</c:v>
                </c:pt>
                <c:pt idx="387">
                  <c:v>1.6124999999999956</c:v>
                </c:pt>
                <c:pt idx="388">
                  <c:v>1.6166666666666623</c:v>
                </c:pt>
                <c:pt idx="389">
                  <c:v>1.6208333333333289</c:v>
                </c:pt>
                <c:pt idx="390">
                  <c:v>1.6249999999999956</c:v>
                </c:pt>
                <c:pt idx="391">
                  <c:v>1.6291666666666622</c:v>
                </c:pt>
                <c:pt idx="392">
                  <c:v>1.6333333333333289</c:v>
                </c:pt>
                <c:pt idx="393">
                  <c:v>1.6374999999999955</c:v>
                </c:pt>
                <c:pt idx="394">
                  <c:v>1.6416666666666622</c:v>
                </c:pt>
                <c:pt idx="395">
                  <c:v>1.6458333333333288</c:v>
                </c:pt>
                <c:pt idx="396">
                  <c:v>1.6499999999999955</c:v>
                </c:pt>
                <c:pt idx="397">
                  <c:v>1.6541666666666621</c:v>
                </c:pt>
                <c:pt idx="398">
                  <c:v>1.6583333333333288</c:v>
                </c:pt>
                <c:pt idx="399">
                  <c:v>1.6624999999999954</c:v>
                </c:pt>
                <c:pt idx="400">
                  <c:v>1.6666666666666621</c:v>
                </c:pt>
                <c:pt idx="401">
                  <c:v>1.6708333333333287</c:v>
                </c:pt>
                <c:pt idx="402">
                  <c:v>1.6749999999999954</c:v>
                </c:pt>
                <c:pt idx="403">
                  <c:v>1.679166666666662</c:v>
                </c:pt>
                <c:pt idx="404">
                  <c:v>1.6833333333333287</c:v>
                </c:pt>
                <c:pt idx="405">
                  <c:v>1.6874999999999953</c:v>
                </c:pt>
                <c:pt idx="406">
                  <c:v>1.691666666666662</c:v>
                </c:pt>
                <c:pt idx="407">
                  <c:v>1.6958333333333286</c:v>
                </c:pt>
                <c:pt idx="408">
                  <c:v>1.6999999999999953</c:v>
                </c:pt>
                <c:pt idx="409">
                  <c:v>1.7041666666666619</c:v>
                </c:pt>
                <c:pt idx="410">
                  <c:v>1.7083333333333286</c:v>
                </c:pt>
                <c:pt idx="411">
                  <c:v>1.7124999999999952</c:v>
                </c:pt>
                <c:pt idx="412">
                  <c:v>1.7166666666666619</c:v>
                </c:pt>
                <c:pt idx="413">
                  <c:v>1.7208333333333286</c:v>
                </c:pt>
                <c:pt idx="414">
                  <c:v>1.7249999999999952</c:v>
                </c:pt>
                <c:pt idx="415">
                  <c:v>1.7291666666666619</c:v>
                </c:pt>
                <c:pt idx="416">
                  <c:v>1.7333333333333285</c:v>
                </c:pt>
                <c:pt idx="417">
                  <c:v>1.7374999999999952</c:v>
                </c:pt>
                <c:pt idx="418">
                  <c:v>1.7416666666666618</c:v>
                </c:pt>
                <c:pt idx="419">
                  <c:v>1.7458333333333285</c:v>
                </c:pt>
                <c:pt idx="420">
                  <c:v>1.7499999999999951</c:v>
                </c:pt>
                <c:pt idx="421">
                  <c:v>1.7541666666666618</c:v>
                </c:pt>
                <c:pt idx="422">
                  <c:v>1.7583333333333284</c:v>
                </c:pt>
                <c:pt idx="423">
                  <c:v>1.7624999999999951</c:v>
                </c:pt>
                <c:pt idx="424">
                  <c:v>1.7666666666666617</c:v>
                </c:pt>
                <c:pt idx="425">
                  <c:v>1.7708333333333284</c:v>
                </c:pt>
                <c:pt idx="426">
                  <c:v>1.774999999999995</c:v>
                </c:pt>
                <c:pt idx="427">
                  <c:v>1.7791666666666617</c:v>
                </c:pt>
                <c:pt idx="428">
                  <c:v>1.7833333333333283</c:v>
                </c:pt>
                <c:pt idx="429">
                  <c:v>1.787499999999995</c:v>
                </c:pt>
                <c:pt idx="430">
                  <c:v>1.7916666666666616</c:v>
                </c:pt>
                <c:pt idx="431">
                  <c:v>1.7958333333333283</c:v>
                </c:pt>
                <c:pt idx="432">
                  <c:v>1.7999999999999949</c:v>
                </c:pt>
                <c:pt idx="433">
                  <c:v>1.8041666666666616</c:v>
                </c:pt>
                <c:pt idx="434">
                  <c:v>1.8083333333333282</c:v>
                </c:pt>
                <c:pt idx="435">
                  <c:v>1.8124999999999949</c:v>
                </c:pt>
                <c:pt idx="436">
                  <c:v>1.8166666666666615</c:v>
                </c:pt>
                <c:pt idx="437">
                  <c:v>1.8208333333333282</c:v>
                </c:pt>
                <c:pt idx="438">
                  <c:v>1.8249999999999948</c:v>
                </c:pt>
                <c:pt idx="439">
                  <c:v>1.8291666666666615</c:v>
                </c:pt>
                <c:pt idx="440">
                  <c:v>1.8333333333333282</c:v>
                </c:pt>
                <c:pt idx="441">
                  <c:v>1.8374999999999948</c:v>
                </c:pt>
                <c:pt idx="442">
                  <c:v>1.8416666666666615</c:v>
                </c:pt>
                <c:pt idx="443">
                  <c:v>1.8458333333333281</c:v>
                </c:pt>
                <c:pt idx="444">
                  <c:v>1.8499999999999948</c:v>
                </c:pt>
                <c:pt idx="445">
                  <c:v>1.8541666666666614</c:v>
                </c:pt>
                <c:pt idx="446">
                  <c:v>1.8583333333333281</c:v>
                </c:pt>
                <c:pt idx="447">
                  <c:v>1.8624999999999947</c:v>
                </c:pt>
                <c:pt idx="448">
                  <c:v>1.8666666666666614</c:v>
                </c:pt>
                <c:pt idx="449">
                  <c:v>1.870833333333328</c:v>
                </c:pt>
                <c:pt idx="450">
                  <c:v>1.8749999999999947</c:v>
                </c:pt>
                <c:pt idx="451">
                  <c:v>1.8791666666666613</c:v>
                </c:pt>
                <c:pt idx="452">
                  <c:v>1.883333333333328</c:v>
                </c:pt>
                <c:pt idx="453">
                  <c:v>1.8874999999999946</c:v>
                </c:pt>
                <c:pt idx="454">
                  <c:v>1.8916666666666613</c:v>
                </c:pt>
                <c:pt idx="455">
                  <c:v>1.8958333333333279</c:v>
                </c:pt>
                <c:pt idx="456">
                  <c:v>1.8999999999999946</c:v>
                </c:pt>
                <c:pt idx="457">
                  <c:v>1.9041666666666612</c:v>
                </c:pt>
                <c:pt idx="458">
                  <c:v>1.9083333333333279</c:v>
                </c:pt>
                <c:pt idx="459">
                  <c:v>1.9124999999999945</c:v>
                </c:pt>
                <c:pt idx="460">
                  <c:v>1.9166666666666612</c:v>
                </c:pt>
                <c:pt idx="461">
                  <c:v>1.9208333333333278</c:v>
                </c:pt>
                <c:pt idx="462">
                  <c:v>1.9249999999999945</c:v>
                </c:pt>
                <c:pt idx="463">
                  <c:v>1.9291666666666611</c:v>
                </c:pt>
                <c:pt idx="464">
                  <c:v>1.9333333333333278</c:v>
                </c:pt>
                <c:pt idx="465">
                  <c:v>1.9374999999999944</c:v>
                </c:pt>
                <c:pt idx="466">
                  <c:v>1.9416666666666611</c:v>
                </c:pt>
                <c:pt idx="467">
                  <c:v>1.9458333333333278</c:v>
                </c:pt>
                <c:pt idx="468">
                  <c:v>1.9499999999999944</c:v>
                </c:pt>
                <c:pt idx="469">
                  <c:v>1.9541666666666611</c:v>
                </c:pt>
                <c:pt idx="470">
                  <c:v>1.9583333333333277</c:v>
                </c:pt>
                <c:pt idx="471">
                  <c:v>1.9624999999999944</c:v>
                </c:pt>
                <c:pt idx="472">
                  <c:v>1.966666666666661</c:v>
                </c:pt>
                <c:pt idx="473">
                  <c:v>1.9708333333333277</c:v>
                </c:pt>
                <c:pt idx="474">
                  <c:v>1.9749999999999943</c:v>
                </c:pt>
                <c:pt idx="475">
                  <c:v>1.979166666666661</c:v>
                </c:pt>
                <c:pt idx="476">
                  <c:v>1.9833333333333276</c:v>
                </c:pt>
                <c:pt idx="477">
                  <c:v>1.9874999999999943</c:v>
                </c:pt>
                <c:pt idx="478">
                  <c:v>1.9916666666666609</c:v>
                </c:pt>
                <c:pt idx="479">
                  <c:v>1.9958333333333276</c:v>
                </c:pt>
                <c:pt idx="480">
                  <c:v>1.9999999999999942</c:v>
                </c:pt>
                <c:pt idx="481">
                  <c:v>2.0041666666666611</c:v>
                </c:pt>
                <c:pt idx="482">
                  <c:v>2.008333333333328</c:v>
                </c:pt>
                <c:pt idx="483">
                  <c:v>2.0124999999999948</c:v>
                </c:pt>
                <c:pt idx="484">
                  <c:v>2.0166666666666617</c:v>
                </c:pt>
                <c:pt idx="485">
                  <c:v>2.0208333333333286</c:v>
                </c:pt>
                <c:pt idx="486">
                  <c:v>2.0249999999999955</c:v>
                </c:pt>
                <c:pt idx="487">
                  <c:v>2.0291666666666623</c:v>
                </c:pt>
                <c:pt idx="488">
                  <c:v>2.0333333333333292</c:v>
                </c:pt>
                <c:pt idx="489">
                  <c:v>2.0374999999999961</c:v>
                </c:pt>
                <c:pt idx="490">
                  <c:v>2.041666666666663</c:v>
                </c:pt>
                <c:pt idx="491">
                  <c:v>2.0458333333333298</c:v>
                </c:pt>
                <c:pt idx="492">
                  <c:v>2.0499999999999967</c:v>
                </c:pt>
                <c:pt idx="493">
                  <c:v>2.0541666666666636</c:v>
                </c:pt>
                <c:pt idx="494">
                  <c:v>2.0583333333333305</c:v>
                </c:pt>
                <c:pt idx="495">
                  <c:v>2.0624999999999973</c:v>
                </c:pt>
                <c:pt idx="496">
                  <c:v>2.0666666666666642</c:v>
                </c:pt>
                <c:pt idx="497">
                  <c:v>2.0708333333333311</c:v>
                </c:pt>
                <c:pt idx="498">
                  <c:v>2.074999999999998</c:v>
                </c:pt>
                <c:pt idx="499">
                  <c:v>2.0791666666666648</c:v>
                </c:pt>
                <c:pt idx="500">
                  <c:v>2.0833333333333317</c:v>
                </c:pt>
                <c:pt idx="501">
                  <c:v>2.0874999999999986</c:v>
                </c:pt>
                <c:pt idx="502">
                  <c:v>2.0916666666666655</c:v>
                </c:pt>
                <c:pt idx="503">
                  <c:v>2.0958333333333323</c:v>
                </c:pt>
                <c:pt idx="504">
                  <c:v>2.0999999999999992</c:v>
                </c:pt>
                <c:pt idx="505">
                  <c:v>2.1041666666666661</c:v>
                </c:pt>
                <c:pt idx="506">
                  <c:v>2.1083333333333329</c:v>
                </c:pt>
                <c:pt idx="507">
                  <c:v>2.1124999999999998</c:v>
                </c:pt>
                <c:pt idx="508">
                  <c:v>2.1166666666666667</c:v>
                </c:pt>
                <c:pt idx="509">
                  <c:v>2.1208333333333336</c:v>
                </c:pt>
                <c:pt idx="510">
                  <c:v>2.1250000000000004</c:v>
                </c:pt>
                <c:pt idx="511">
                  <c:v>2.1291666666666673</c:v>
                </c:pt>
                <c:pt idx="512">
                  <c:v>2.1333333333333342</c:v>
                </c:pt>
                <c:pt idx="513">
                  <c:v>2.1375000000000011</c:v>
                </c:pt>
                <c:pt idx="514">
                  <c:v>2.1416666666666679</c:v>
                </c:pt>
                <c:pt idx="515">
                  <c:v>2.1458333333333348</c:v>
                </c:pt>
                <c:pt idx="516">
                  <c:v>2.1500000000000017</c:v>
                </c:pt>
                <c:pt idx="517">
                  <c:v>2.1541666666666686</c:v>
                </c:pt>
                <c:pt idx="518">
                  <c:v>2.1583333333333354</c:v>
                </c:pt>
                <c:pt idx="519">
                  <c:v>2.1625000000000023</c:v>
                </c:pt>
                <c:pt idx="520">
                  <c:v>2.1666666666666692</c:v>
                </c:pt>
                <c:pt idx="521">
                  <c:v>2.1708333333333361</c:v>
                </c:pt>
                <c:pt idx="522">
                  <c:v>2.1750000000000029</c:v>
                </c:pt>
                <c:pt idx="523">
                  <c:v>2.1791666666666698</c:v>
                </c:pt>
                <c:pt idx="524">
                  <c:v>2.1833333333333367</c:v>
                </c:pt>
                <c:pt idx="525">
                  <c:v>2.1875000000000036</c:v>
                </c:pt>
                <c:pt idx="526">
                  <c:v>2.1916666666666704</c:v>
                </c:pt>
                <c:pt idx="527">
                  <c:v>2.1958333333333373</c:v>
                </c:pt>
                <c:pt idx="528">
                  <c:v>2.2000000000000042</c:v>
                </c:pt>
                <c:pt idx="529">
                  <c:v>2.204166666666671</c:v>
                </c:pt>
                <c:pt idx="530">
                  <c:v>2.2083333333333379</c:v>
                </c:pt>
                <c:pt idx="531">
                  <c:v>2.2125000000000048</c:v>
                </c:pt>
                <c:pt idx="532">
                  <c:v>2.2166666666666717</c:v>
                </c:pt>
                <c:pt idx="533">
                  <c:v>2.2208333333333385</c:v>
                </c:pt>
                <c:pt idx="534">
                  <c:v>2.2250000000000054</c:v>
                </c:pt>
                <c:pt idx="535">
                  <c:v>2.2291666666666723</c:v>
                </c:pt>
                <c:pt idx="536">
                  <c:v>2.2333333333333392</c:v>
                </c:pt>
                <c:pt idx="537">
                  <c:v>2.237500000000006</c:v>
                </c:pt>
                <c:pt idx="538">
                  <c:v>2.2416666666666729</c:v>
                </c:pt>
                <c:pt idx="539">
                  <c:v>2.2458333333333398</c:v>
                </c:pt>
                <c:pt idx="540">
                  <c:v>2.2500000000000067</c:v>
                </c:pt>
                <c:pt idx="541">
                  <c:v>2.2541666666666735</c:v>
                </c:pt>
                <c:pt idx="542">
                  <c:v>2.2583333333333404</c:v>
                </c:pt>
                <c:pt idx="543">
                  <c:v>2.2625000000000073</c:v>
                </c:pt>
                <c:pt idx="544">
                  <c:v>2.2666666666666742</c:v>
                </c:pt>
                <c:pt idx="545">
                  <c:v>2.270833333333341</c:v>
                </c:pt>
                <c:pt idx="546">
                  <c:v>2.2750000000000079</c:v>
                </c:pt>
                <c:pt idx="547">
                  <c:v>2.2791666666666748</c:v>
                </c:pt>
                <c:pt idx="548">
                  <c:v>2.2833333333333417</c:v>
                </c:pt>
                <c:pt idx="549">
                  <c:v>2.2875000000000085</c:v>
                </c:pt>
                <c:pt idx="550">
                  <c:v>2.2916666666666754</c:v>
                </c:pt>
                <c:pt idx="551">
                  <c:v>2.2958333333333423</c:v>
                </c:pt>
                <c:pt idx="552">
                  <c:v>2.3000000000000091</c:v>
                </c:pt>
                <c:pt idx="553">
                  <c:v>2.304166666666676</c:v>
                </c:pt>
                <c:pt idx="554">
                  <c:v>2.3083333333333429</c:v>
                </c:pt>
                <c:pt idx="555">
                  <c:v>2.3125000000000098</c:v>
                </c:pt>
                <c:pt idx="556">
                  <c:v>2.3166666666666766</c:v>
                </c:pt>
                <c:pt idx="557">
                  <c:v>2.3208333333333435</c:v>
                </c:pt>
                <c:pt idx="558">
                  <c:v>2.3250000000000104</c:v>
                </c:pt>
                <c:pt idx="559">
                  <c:v>2.3291666666666773</c:v>
                </c:pt>
                <c:pt idx="560">
                  <c:v>2.3333333333333441</c:v>
                </c:pt>
                <c:pt idx="561">
                  <c:v>2.337500000000011</c:v>
                </c:pt>
                <c:pt idx="562">
                  <c:v>2.3416666666666779</c:v>
                </c:pt>
                <c:pt idx="563">
                  <c:v>2.3458333333333448</c:v>
                </c:pt>
                <c:pt idx="564">
                  <c:v>2.3500000000000116</c:v>
                </c:pt>
                <c:pt idx="565">
                  <c:v>2.3541666666666785</c:v>
                </c:pt>
                <c:pt idx="566">
                  <c:v>2.3583333333333454</c:v>
                </c:pt>
                <c:pt idx="567">
                  <c:v>2.3625000000000123</c:v>
                </c:pt>
                <c:pt idx="568">
                  <c:v>2.3666666666666791</c:v>
                </c:pt>
                <c:pt idx="569">
                  <c:v>2.370833333333346</c:v>
                </c:pt>
                <c:pt idx="570">
                  <c:v>2.3750000000000129</c:v>
                </c:pt>
                <c:pt idx="571">
                  <c:v>2.3791666666666798</c:v>
                </c:pt>
                <c:pt idx="572">
                  <c:v>2.3833333333333466</c:v>
                </c:pt>
                <c:pt idx="573">
                  <c:v>2.3875000000000135</c:v>
                </c:pt>
                <c:pt idx="574">
                  <c:v>2.3916666666666804</c:v>
                </c:pt>
                <c:pt idx="575">
                  <c:v>2.3958333333333472</c:v>
                </c:pt>
                <c:pt idx="576">
                  <c:v>2.4000000000000141</c:v>
                </c:pt>
                <c:pt idx="577">
                  <c:v>2.404166666666681</c:v>
                </c:pt>
                <c:pt idx="578">
                  <c:v>2.4083333333333479</c:v>
                </c:pt>
                <c:pt idx="579">
                  <c:v>2.4125000000000147</c:v>
                </c:pt>
                <c:pt idx="580">
                  <c:v>2.4166666666666816</c:v>
                </c:pt>
                <c:pt idx="581">
                  <c:v>2.4208333333333485</c:v>
                </c:pt>
                <c:pt idx="582">
                  <c:v>2.4250000000000154</c:v>
                </c:pt>
                <c:pt idx="583">
                  <c:v>2.4291666666666822</c:v>
                </c:pt>
                <c:pt idx="584">
                  <c:v>2.4333333333333491</c:v>
                </c:pt>
                <c:pt idx="585">
                  <c:v>2.437500000000016</c:v>
                </c:pt>
                <c:pt idx="586">
                  <c:v>2.4416666666666829</c:v>
                </c:pt>
                <c:pt idx="587">
                  <c:v>2.4458333333333497</c:v>
                </c:pt>
                <c:pt idx="588">
                  <c:v>2.4500000000000166</c:v>
                </c:pt>
                <c:pt idx="589">
                  <c:v>2.4541666666666835</c:v>
                </c:pt>
                <c:pt idx="590">
                  <c:v>2.4583333333333504</c:v>
                </c:pt>
                <c:pt idx="591">
                  <c:v>2.4625000000000172</c:v>
                </c:pt>
                <c:pt idx="592">
                  <c:v>2.4666666666666841</c:v>
                </c:pt>
                <c:pt idx="593">
                  <c:v>2.470833333333351</c:v>
                </c:pt>
                <c:pt idx="594">
                  <c:v>2.4750000000000179</c:v>
                </c:pt>
                <c:pt idx="595">
                  <c:v>2.4791666666666847</c:v>
                </c:pt>
                <c:pt idx="596">
                  <c:v>2.4833333333333516</c:v>
                </c:pt>
                <c:pt idx="597">
                  <c:v>2.4875000000000185</c:v>
                </c:pt>
                <c:pt idx="598">
                  <c:v>2.4916666666666853</c:v>
                </c:pt>
                <c:pt idx="599">
                  <c:v>2.4958333333333522</c:v>
                </c:pt>
                <c:pt idx="600">
                  <c:v>2.5000000000000191</c:v>
                </c:pt>
                <c:pt idx="601">
                  <c:v>2.504166666666686</c:v>
                </c:pt>
                <c:pt idx="602">
                  <c:v>2.5083333333333528</c:v>
                </c:pt>
                <c:pt idx="603">
                  <c:v>2.5125000000000197</c:v>
                </c:pt>
                <c:pt idx="604">
                  <c:v>2.5166666666666866</c:v>
                </c:pt>
                <c:pt idx="605">
                  <c:v>2.5208333333333535</c:v>
                </c:pt>
                <c:pt idx="606">
                  <c:v>2.5250000000000203</c:v>
                </c:pt>
                <c:pt idx="607">
                  <c:v>2.5291666666666872</c:v>
                </c:pt>
                <c:pt idx="608">
                  <c:v>2.5333333333333541</c:v>
                </c:pt>
                <c:pt idx="609">
                  <c:v>2.537500000000021</c:v>
                </c:pt>
                <c:pt idx="610">
                  <c:v>2.5416666666666878</c:v>
                </c:pt>
                <c:pt idx="611">
                  <c:v>2.5458333333333547</c:v>
                </c:pt>
                <c:pt idx="612">
                  <c:v>2.5500000000000216</c:v>
                </c:pt>
                <c:pt idx="613">
                  <c:v>2.5541666666666885</c:v>
                </c:pt>
                <c:pt idx="614">
                  <c:v>2.5583333333333553</c:v>
                </c:pt>
                <c:pt idx="615">
                  <c:v>2.5625000000000222</c:v>
                </c:pt>
                <c:pt idx="616">
                  <c:v>2.5666666666666891</c:v>
                </c:pt>
                <c:pt idx="617">
                  <c:v>2.570833333333356</c:v>
                </c:pt>
                <c:pt idx="618">
                  <c:v>2.5750000000000228</c:v>
                </c:pt>
                <c:pt idx="619">
                  <c:v>2.5791666666666897</c:v>
                </c:pt>
                <c:pt idx="620">
                  <c:v>2.5833333333333566</c:v>
                </c:pt>
                <c:pt idx="621">
                  <c:v>2.5875000000000234</c:v>
                </c:pt>
                <c:pt idx="622">
                  <c:v>2.5916666666666903</c:v>
                </c:pt>
                <c:pt idx="623">
                  <c:v>2.5958333333333572</c:v>
                </c:pt>
                <c:pt idx="624">
                  <c:v>2.6000000000000241</c:v>
                </c:pt>
                <c:pt idx="625">
                  <c:v>2.6041666666666909</c:v>
                </c:pt>
                <c:pt idx="626">
                  <c:v>2.6083333333333578</c:v>
                </c:pt>
                <c:pt idx="627">
                  <c:v>2.6125000000000247</c:v>
                </c:pt>
                <c:pt idx="628">
                  <c:v>2.6166666666666916</c:v>
                </c:pt>
                <c:pt idx="629">
                  <c:v>2.6208333333333584</c:v>
                </c:pt>
                <c:pt idx="630">
                  <c:v>2.6250000000000253</c:v>
                </c:pt>
                <c:pt idx="631">
                  <c:v>2.6291666666666922</c:v>
                </c:pt>
                <c:pt idx="632">
                  <c:v>2.6333333333333591</c:v>
                </c:pt>
                <c:pt idx="633">
                  <c:v>2.6375000000000259</c:v>
                </c:pt>
                <c:pt idx="634">
                  <c:v>2.6416666666666928</c:v>
                </c:pt>
                <c:pt idx="635">
                  <c:v>2.6458333333333597</c:v>
                </c:pt>
                <c:pt idx="636">
                  <c:v>2.6500000000000266</c:v>
                </c:pt>
                <c:pt idx="637">
                  <c:v>2.6541666666666934</c:v>
                </c:pt>
                <c:pt idx="638">
                  <c:v>2.6583333333333603</c:v>
                </c:pt>
                <c:pt idx="639">
                  <c:v>2.6625000000000272</c:v>
                </c:pt>
                <c:pt idx="640">
                  <c:v>2.6666666666666941</c:v>
                </c:pt>
                <c:pt idx="641">
                  <c:v>2.6708333333333609</c:v>
                </c:pt>
                <c:pt idx="642">
                  <c:v>2.6750000000000278</c:v>
                </c:pt>
                <c:pt idx="643">
                  <c:v>2.6791666666666947</c:v>
                </c:pt>
                <c:pt idx="644">
                  <c:v>2.6833333333333615</c:v>
                </c:pt>
                <c:pt idx="645">
                  <c:v>2.6875000000000284</c:v>
                </c:pt>
                <c:pt idx="646">
                  <c:v>2.6916666666666953</c:v>
                </c:pt>
                <c:pt idx="647">
                  <c:v>2.6958333333333622</c:v>
                </c:pt>
                <c:pt idx="648">
                  <c:v>2.700000000000029</c:v>
                </c:pt>
                <c:pt idx="649">
                  <c:v>2.7041666666666959</c:v>
                </c:pt>
                <c:pt idx="650">
                  <c:v>2.7083333333333628</c:v>
                </c:pt>
                <c:pt idx="651">
                  <c:v>2.7125000000000297</c:v>
                </c:pt>
                <c:pt idx="652">
                  <c:v>2.7166666666666965</c:v>
                </c:pt>
                <c:pt idx="653">
                  <c:v>2.7208333333333634</c:v>
                </c:pt>
                <c:pt idx="654">
                  <c:v>2.7250000000000303</c:v>
                </c:pt>
                <c:pt idx="655">
                  <c:v>2.7291666666666972</c:v>
                </c:pt>
                <c:pt idx="656">
                  <c:v>2.733333333333364</c:v>
                </c:pt>
                <c:pt idx="657">
                  <c:v>2.7375000000000309</c:v>
                </c:pt>
                <c:pt idx="658">
                  <c:v>2.7416666666666978</c:v>
                </c:pt>
                <c:pt idx="659">
                  <c:v>2.7458333333333647</c:v>
                </c:pt>
                <c:pt idx="660">
                  <c:v>2.7500000000000315</c:v>
                </c:pt>
                <c:pt idx="661">
                  <c:v>2.7541666666666984</c:v>
                </c:pt>
                <c:pt idx="662">
                  <c:v>2.7583333333333653</c:v>
                </c:pt>
                <c:pt idx="663">
                  <c:v>2.7625000000000322</c:v>
                </c:pt>
                <c:pt idx="664">
                  <c:v>2.766666666666699</c:v>
                </c:pt>
                <c:pt idx="665">
                  <c:v>2.7708333333333659</c:v>
                </c:pt>
                <c:pt idx="666">
                  <c:v>2.7750000000000328</c:v>
                </c:pt>
                <c:pt idx="667">
                  <c:v>2.7791666666666996</c:v>
                </c:pt>
                <c:pt idx="668">
                  <c:v>2.7833333333333665</c:v>
                </c:pt>
                <c:pt idx="669">
                  <c:v>2.7875000000000334</c:v>
                </c:pt>
                <c:pt idx="670">
                  <c:v>2.7916666666667003</c:v>
                </c:pt>
                <c:pt idx="671">
                  <c:v>2.7958333333333671</c:v>
                </c:pt>
                <c:pt idx="672">
                  <c:v>2.800000000000034</c:v>
                </c:pt>
                <c:pt idx="673">
                  <c:v>2.8041666666667009</c:v>
                </c:pt>
                <c:pt idx="674">
                  <c:v>2.8083333333333678</c:v>
                </c:pt>
                <c:pt idx="675">
                  <c:v>2.8125000000000346</c:v>
                </c:pt>
                <c:pt idx="676">
                  <c:v>2.8166666666667015</c:v>
                </c:pt>
                <c:pt idx="677">
                  <c:v>2.8208333333333684</c:v>
                </c:pt>
                <c:pt idx="678">
                  <c:v>2.8250000000000353</c:v>
                </c:pt>
                <c:pt idx="679">
                  <c:v>2.8291666666667021</c:v>
                </c:pt>
                <c:pt idx="680">
                  <c:v>2.833333333333369</c:v>
                </c:pt>
                <c:pt idx="681">
                  <c:v>2.8375000000000359</c:v>
                </c:pt>
                <c:pt idx="682">
                  <c:v>2.8416666666667028</c:v>
                </c:pt>
                <c:pt idx="683">
                  <c:v>2.8458333333333696</c:v>
                </c:pt>
                <c:pt idx="684">
                  <c:v>2.8500000000000365</c:v>
                </c:pt>
                <c:pt idx="685">
                  <c:v>2.8541666666667034</c:v>
                </c:pt>
                <c:pt idx="686">
                  <c:v>2.8583333333333703</c:v>
                </c:pt>
                <c:pt idx="687">
                  <c:v>2.8625000000000371</c:v>
                </c:pt>
                <c:pt idx="688">
                  <c:v>2.866666666666704</c:v>
                </c:pt>
                <c:pt idx="689">
                  <c:v>2.8708333333333709</c:v>
                </c:pt>
                <c:pt idx="690">
                  <c:v>2.8750000000000377</c:v>
                </c:pt>
                <c:pt idx="691">
                  <c:v>2.8791666666667046</c:v>
                </c:pt>
                <c:pt idx="692">
                  <c:v>2.8833333333333715</c:v>
                </c:pt>
                <c:pt idx="693">
                  <c:v>2.8875000000000384</c:v>
                </c:pt>
                <c:pt idx="694">
                  <c:v>2.8916666666667052</c:v>
                </c:pt>
                <c:pt idx="695">
                  <c:v>2.8958333333333721</c:v>
                </c:pt>
                <c:pt idx="696">
                  <c:v>2.900000000000039</c:v>
                </c:pt>
                <c:pt idx="697">
                  <c:v>2.9041666666667059</c:v>
                </c:pt>
                <c:pt idx="698">
                  <c:v>2.9083333333333727</c:v>
                </c:pt>
                <c:pt idx="699">
                  <c:v>2.9125000000000396</c:v>
                </c:pt>
                <c:pt idx="700">
                  <c:v>2.9166666666667065</c:v>
                </c:pt>
                <c:pt idx="701">
                  <c:v>2.9208333333333734</c:v>
                </c:pt>
                <c:pt idx="702">
                  <c:v>2.9250000000000402</c:v>
                </c:pt>
                <c:pt idx="703">
                  <c:v>2.9291666666667071</c:v>
                </c:pt>
                <c:pt idx="704">
                  <c:v>2.933333333333374</c:v>
                </c:pt>
                <c:pt idx="705">
                  <c:v>2.9375000000000409</c:v>
                </c:pt>
                <c:pt idx="706">
                  <c:v>2.9416666666667077</c:v>
                </c:pt>
                <c:pt idx="707">
                  <c:v>2.9458333333333746</c:v>
                </c:pt>
                <c:pt idx="708">
                  <c:v>2.9500000000000415</c:v>
                </c:pt>
                <c:pt idx="709">
                  <c:v>2.9541666666667084</c:v>
                </c:pt>
                <c:pt idx="710">
                  <c:v>2.9583333333333752</c:v>
                </c:pt>
                <c:pt idx="711">
                  <c:v>2.9625000000000421</c:v>
                </c:pt>
                <c:pt idx="712">
                  <c:v>2.966666666666709</c:v>
                </c:pt>
                <c:pt idx="713">
                  <c:v>2.9708333333333758</c:v>
                </c:pt>
                <c:pt idx="714">
                  <c:v>2.9750000000000427</c:v>
                </c:pt>
                <c:pt idx="715">
                  <c:v>2.9791666666667096</c:v>
                </c:pt>
                <c:pt idx="716">
                  <c:v>2.9833333333333765</c:v>
                </c:pt>
                <c:pt idx="717">
                  <c:v>2.9875000000000433</c:v>
                </c:pt>
                <c:pt idx="718">
                  <c:v>2.9916666666667102</c:v>
                </c:pt>
                <c:pt idx="719">
                  <c:v>2.9958333333333771</c:v>
                </c:pt>
                <c:pt idx="720">
                  <c:v>3.000000000000044</c:v>
                </c:pt>
                <c:pt idx="721">
                  <c:v>3.0041666666667108</c:v>
                </c:pt>
                <c:pt idx="722">
                  <c:v>3.0083333333333777</c:v>
                </c:pt>
                <c:pt idx="723">
                  <c:v>3.0125000000000446</c:v>
                </c:pt>
                <c:pt idx="724">
                  <c:v>3.0166666666667115</c:v>
                </c:pt>
                <c:pt idx="725">
                  <c:v>3.0208333333333783</c:v>
                </c:pt>
                <c:pt idx="726">
                  <c:v>3.0250000000000452</c:v>
                </c:pt>
                <c:pt idx="727">
                  <c:v>3.0291666666667121</c:v>
                </c:pt>
                <c:pt idx="728">
                  <c:v>3.033333333333379</c:v>
                </c:pt>
                <c:pt idx="729">
                  <c:v>3.0375000000000458</c:v>
                </c:pt>
                <c:pt idx="730">
                  <c:v>3.0416666666667127</c:v>
                </c:pt>
                <c:pt idx="731">
                  <c:v>3.0458333333333796</c:v>
                </c:pt>
                <c:pt idx="732">
                  <c:v>3.0500000000000465</c:v>
                </c:pt>
                <c:pt idx="733">
                  <c:v>3.0541666666667133</c:v>
                </c:pt>
                <c:pt idx="734">
                  <c:v>3.0583333333333802</c:v>
                </c:pt>
                <c:pt idx="735">
                  <c:v>3.0625000000000471</c:v>
                </c:pt>
                <c:pt idx="736">
                  <c:v>3.0666666666667139</c:v>
                </c:pt>
                <c:pt idx="737">
                  <c:v>3.0708333333333808</c:v>
                </c:pt>
                <c:pt idx="738">
                  <c:v>3.0750000000000477</c:v>
                </c:pt>
                <c:pt idx="739">
                  <c:v>3.0791666666667146</c:v>
                </c:pt>
                <c:pt idx="740">
                  <c:v>3.0833333333333814</c:v>
                </c:pt>
                <c:pt idx="741">
                  <c:v>3.0875000000000483</c:v>
                </c:pt>
                <c:pt idx="742">
                  <c:v>3.0916666666667152</c:v>
                </c:pt>
                <c:pt idx="743">
                  <c:v>3.0958333333333821</c:v>
                </c:pt>
                <c:pt idx="744">
                  <c:v>3.1000000000000489</c:v>
                </c:pt>
                <c:pt idx="745">
                  <c:v>3.1041666666667158</c:v>
                </c:pt>
                <c:pt idx="746">
                  <c:v>3.1083333333333827</c:v>
                </c:pt>
                <c:pt idx="747">
                  <c:v>3.1125000000000496</c:v>
                </c:pt>
                <c:pt idx="748">
                  <c:v>3.1166666666667164</c:v>
                </c:pt>
                <c:pt idx="749">
                  <c:v>3.1208333333333833</c:v>
                </c:pt>
                <c:pt idx="750">
                  <c:v>3.1250000000000502</c:v>
                </c:pt>
                <c:pt idx="751">
                  <c:v>3.1291666666667171</c:v>
                </c:pt>
                <c:pt idx="752">
                  <c:v>3.1333333333333839</c:v>
                </c:pt>
                <c:pt idx="753">
                  <c:v>3.1375000000000508</c:v>
                </c:pt>
                <c:pt idx="754">
                  <c:v>3.1416666666667177</c:v>
                </c:pt>
                <c:pt idx="755">
                  <c:v>3.1458333333333846</c:v>
                </c:pt>
                <c:pt idx="756">
                  <c:v>3.1500000000000514</c:v>
                </c:pt>
                <c:pt idx="757">
                  <c:v>3.1541666666667183</c:v>
                </c:pt>
                <c:pt idx="758">
                  <c:v>3.1583333333333852</c:v>
                </c:pt>
                <c:pt idx="759">
                  <c:v>3.162500000000052</c:v>
                </c:pt>
                <c:pt idx="760">
                  <c:v>3.1666666666667189</c:v>
                </c:pt>
                <c:pt idx="761">
                  <c:v>3.1708333333333858</c:v>
                </c:pt>
                <c:pt idx="762">
                  <c:v>3.1750000000000527</c:v>
                </c:pt>
                <c:pt idx="763">
                  <c:v>3.1791666666667195</c:v>
                </c:pt>
                <c:pt idx="764">
                  <c:v>3.1833333333333864</c:v>
                </c:pt>
                <c:pt idx="765">
                  <c:v>3.1875000000000533</c:v>
                </c:pt>
                <c:pt idx="766">
                  <c:v>3.1916666666667202</c:v>
                </c:pt>
                <c:pt idx="767">
                  <c:v>3.195833333333387</c:v>
                </c:pt>
                <c:pt idx="768">
                  <c:v>3.2000000000000539</c:v>
                </c:pt>
                <c:pt idx="769">
                  <c:v>3.2041666666667208</c:v>
                </c:pt>
                <c:pt idx="770">
                  <c:v>3.2083333333333877</c:v>
                </c:pt>
                <c:pt idx="771">
                  <c:v>3.2125000000000545</c:v>
                </c:pt>
                <c:pt idx="772">
                  <c:v>3.2166666666667214</c:v>
                </c:pt>
                <c:pt idx="773">
                  <c:v>3.2208333333333883</c:v>
                </c:pt>
                <c:pt idx="774">
                  <c:v>3.2250000000000552</c:v>
                </c:pt>
                <c:pt idx="775">
                  <c:v>3.229166666666722</c:v>
                </c:pt>
                <c:pt idx="776">
                  <c:v>3.2333333333333889</c:v>
                </c:pt>
                <c:pt idx="777">
                  <c:v>3.2375000000000558</c:v>
                </c:pt>
                <c:pt idx="778">
                  <c:v>3.2416666666667227</c:v>
                </c:pt>
                <c:pt idx="779">
                  <c:v>3.2458333333333895</c:v>
                </c:pt>
                <c:pt idx="780">
                  <c:v>3.2500000000000564</c:v>
                </c:pt>
                <c:pt idx="781">
                  <c:v>3.2541666666667233</c:v>
                </c:pt>
                <c:pt idx="782">
                  <c:v>3.2583333333333901</c:v>
                </c:pt>
                <c:pt idx="783">
                  <c:v>3.262500000000057</c:v>
                </c:pt>
                <c:pt idx="784">
                  <c:v>3.2666666666667239</c:v>
                </c:pt>
                <c:pt idx="785">
                  <c:v>3.2708333333333908</c:v>
                </c:pt>
                <c:pt idx="786">
                  <c:v>3.2750000000000576</c:v>
                </c:pt>
                <c:pt idx="787">
                  <c:v>3.2791666666667245</c:v>
                </c:pt>
                <c:pt idx="788">
                  <c:v>3.2833333333333914</c:v>
                </c:pt>
                <c:pt idx="789">
                  <c:v>3.2875000000000583</c:v>
                </c:pt>
                <c:pt idx="790">
                  <c:v>3.2916666666667251</c:v>
                </c:pt>
                <c:pt idx="791">
                  <c:v>3.295833333333392</c:v>
                </c:pt>
                <c:pt idx="792">
                  <c:v>3.3000000000000589</c:v>
                </c:pt>
                <c:pt idx="793">
                  <c:v>3.3041666666667258</c:v>
                </c:pt>
                <c:pt idx="794">
                  <c:v>3.3083333333333926</c:v>
                </c:pt>
                <c:pt idx="795">
                  <c:v>3.3125000000000595</c:v>
                </c:pt>
                <c:pt idx="796">
                  <c:v>3.3166666666667264</c:v>
                </c:pt>
                <c:pt idx="797">
                  <c:v>3.3208333333333933</c:v>
                </c:pt>
                <c:pt idx="798">
                  <c:v>3.3250000000000601</c:v>
                </c:pt>
                <c:pt idx="799">
                  <c:v>3.329166666666727</c:v>
                </c:pt>
                <c:pt idx="800">
                  <c:v>3.3333333333333939</c:v>
                </c:pt>
                <c:pt idx="801">
                  <c:v>3.3375000000000608</c:v>
                </c:pt>
                <c:pt idx="802">
                  <c:v>3.3416666666667276</c:v>
                </c:pt>
                <c:pt idx="803">
                  <c:v>3.3458333333333945</c:v>
                </c:pt>
                <c:pt idx="804">
                  <c:v>3.3500000000000614</c:v>
                </c:pt>
                <c:pt idx="805">
                  <c:v>3.3541666666667282</c:v>
                </c:pt>
                <c:pt idx="806">
                  <c:v>3.3583333333333951</c:v>
                </c:pt>
                <c:pt idx="807">
                  <c:v>3.362500000000062</c:v>
                </c:pt>
                <c:pt idx="808">
                  <c:v>3.3666666666667289</c:v>
                </c:pt>
                <c:pt idx="809">
                  <c:v>3.3708333333333957</c:v>
                </c:pt>
                <c:pt idx="810">
                  <c:v>3.3750000000000626</c:v>
                </c:pt>
                <c:pt idx="811">
                  <c:v>3.3791666666667295</c:v>
                </c:pt>
                <c:pt idx="812">
                  <c:v>3.3833333333333964</c:v>
                </c:pt>
                <c:pt idx="813">
                  <c:v>3.3875000000000632</c:v>
                </c:pt>
                <c:pt idx="814">
                  <c:v>3.3916666666667301</c:v>
                </c:pt>
                <c:pt idx="815">
                  <c:v>3.395833333333397</c:v>
                </c:pt>
                <c:pt idx="816">
                  <c:v>3.4000000000000639</c:v>
                </c:pt>
                <c:pt idx="817">
                  <c:v>3.4041666666667307</c:v>
                </c:pt>
                <c:pt idx="818">
                  <c:v>3.4083333333333976</c:v>
                </c:pt>
                <c:pt idx="819">
                  <c:v>3.4125000000000645</c:v>
                </c:pt>
                <c:pt idx="820">
                  <c:v>3.4166666666667314</c:v>
                </c:pt>
                <c:pt idx="821">
                  <c:v>3.4208333333333982</c:v>
                </c:pt>
                <c:pt idx="822">
                  <c:v>3.4250000000000651</c:v>
                </c:pt>
                <c:pt idx="823">
                  <c:v>3.429166666666732</c:v>
                </c:pt>
                <c:pt idx="824">
                  <c:v>3.4333333333333989</c:v>
                </c:pt>
                <c:pt idx="825">
                  <c:v>3.4375000000000657</c:v>
                </c:pt>
                <c:pt idx="826">
                  <c:v>3.4416666666667326</c:v>
                </c:pt>
                <c:pt idx="827">
                  <c:v>3.4458333333333995</c:v>
                </c:pt>
                <c:pt idx="828">
                  <c:v>3.4500000000000663</c:v>
                </c:pt>
                <c:pt idx="829">
                  <c:v>3.4541666666667332</c:v>
                </c:pt>
                <c:pt idx="830">
                  <c:v>3.4583333333334001</c:v>
                </c:pt>
                <c:pt idx="831">
                  <c:v>3.462500000000067</c:v>
                </c:pt>
                <c:pt idx="832">
                  <c:v>3.4666666666667338</c:v>
                </c:pt>
                <c:pt idx="833">
                  <c:v>3.4708333333334007</c:v>
                </c:pt>
                <c:pt idx="834">
                  <c:v>3.4750000000000676</c:v>
                </c:pt>
                <c:pt idx="835">
                  <c:v>3.4791666666667345</c:v>
                </c:pt>
                <c:pt idx="836">
                  <c:v>3.4833333333334013</c:v>
                </c:pt>
                <c:pt idx="837">
                  <c:v>3.4875000000000682</c:v>
                </c:pt>
                <c:pt idx="838">
                  <c:v>3.4916666666667351</c:v>
                </c:pt>
                <c:pt idx="839">
                  <c:v>3.495833333333402</c:v>
                </c:pt>
                <c:pt idx="840">
                  <c:v>3.5000000000000688</c:v>
                </c:pt>
                <c:pt idx="841">
                  <c:v>3.5041666666667357</c:v>
                </c:pt>
                <c:pt idx="842">
                  <c:v>3.5083333333334026</c:v>
                </c:pt>
                <c:pt idx="843">
                  <c:v>3.5125000000000695</c:v>
                </c:pt>
                <c:pt idx="844">
                  <c:v>3.5166666666667363</c:v>
                </c:pt>
                <c:pt idx="845">
                  <c:v>3.5208333333334032</c:v>
                </c:pt>
                <c:pt idx="846">
                  <c:v>3.5250000000000701</c:v>
                </c:pt>
                <c:pt idx="847">
                  <c:v>3.529166666666737</c:v>
                </c:pt>
                <c:pt idx="848">
                  <c:v>3.5333333333334038</c:v>
                </c:pt>
                <c:pt idx="849">
                  <c:v>3.5375000000000707</c:v>
                </c:pt>
                <c:pt idx="850">
                  <c:v>3.5416666666667376</c:v>
                </c:pt>
                <c:pt idx="851">
                  <c:v>3.5458333333334044</c:v>
                </c:pt>
                <c:pt idx="852">
                  <c:v>3.5500000000000713</c:v>
                </c:pt>
                <c:pt idx="853">
                  <c:v>3.5541666666667382</c:v>
                </c:pt>
                <c:pt idx="854">
                  <c:v>3.5583333333334051</c:v>
                </c:pt>
                <c:pt idx="855">
                  <c:v>3.5625000000000719</c:v>
                </c:pt>
                <c:pt idx="856">
                  <c:v>3.5666666666667388</c:v>
                </c:pt>
                <c:pt idx="857">
                  <c:v>3.5708333333334057</c:v>
                </c:pt>
                <c:pt idx="858">
                  <c:v>3.5750000000000726</c:v>
                </c:pt>
                <c:pt idx="859">
                  <c:v>3.5791666666667394</c:v>
                </c:pt>
                <c:pt idx="860">
                  <c:v>3.5833333333334063</c:v>
                </c:pt>
                <c:pt idx="861">
                  <c:v>3.5875000000000732</c:v>
                </c:pt>
                <c:pt idx="862">
                  <c:v>3.5916666666667401</c:v>
                </c:pt>
                <c:pt idx="863">
                  <c:v>3.5958333333334069</c:v>
                </c:pt>
                <c:pt idx="864">
                  <c:v>3.6000000000000738</c:v>
                </c:pt>
                <c:pt idx="865">
                  <c:v>3.6041666666667407</c:v>
                </c:pt>
                <c:pt idx="866">
                  <c:v>3.6083333333334076</c:v>
                </c:pt>
                <c:pt idx="867">
                  <c:v>3.6125000000000744</c:v>
                </c:pt>
                <c:pt idx="868">
                  <c:v>3.6166666666667413</c:v>
                </c:pt>
                <c:pt idx="869">
                  <c:v>3.6208333333334082</c:v>
                </c:pt>
                <c:pt idx="870">
                  <c:v>3.6250000000000751</c:v>
                </c:pt>
                <c:pt idx="871">
                  <c:v>3.6291666666667419</c:v>
                </c:pt>
                <c:pt idx="872">
                  <c:v>3.6333333333334088</c:v>
                </c:pt>
                <c:pt idx="873">
                  <c:v>3.6375000000000757</c:v>
                </c:pt>
                <c:pt idx="874">
                  <c:v>3.6416666666667425</c:v>
                </c:pt>
                <c:pt idx="875">
                  <c:v>3.6458333333334094</c:v>
                </c:pt>
                <c:pt idx="876">
                  <c:v>3.6500000000000763</c:v>
                </c:pt>
                <c:pt idx="877">
                  <c:v>3.6541666666667432</c:v>
                </c:pt>
                <c:pt idx="878">
                  <c:v>3.65833333333341</c:v>
                </c:pt>
                <c:pt idx="879">
                  <c:v>3.6625000000000769</c:v>
                </c:pt>
                <c:pt idx="880">
                  <c:v>3.6666666666667438</c:v>
                </c:pt>
                <c:pt idx="881">
                  <c:v>3.6708333333334107</c:v>
                </c:pt>
                <c:pt idx="882">
                  <c:v>3.6750000000000775</c:v>
                </c:pt>
                <c:pt idx="883">
                  <c:v>3.6791666666667444</c:v>
                </c:pt>
                <c:pt idx="884">
                  <c:v>3.6833333333334113</c:v>
                </c:pt>
                <c:pt idx="885">
                  <c:v>3.6875000000000782</c:v>
                </c:pt>
                <c:pt idx="886">
                  <c:v>3.691666666666745</c:v>
                </c:pt>
                <c:pt idx="887">
                  <c:v>3.6958333333334119</c:v>
                </c:pt>
                <c:pt idx="888">
                  <c:v>3.7000000000000788</c:v>
                </c:pt>
                <c:pt idx="889">
                  <c:v>3.7041666666667457</c:v>
                </c:pt>
                <c:pt idx="890">
                  <c:v>3.7083333333334125</c:v>
                </c:pt>
                <c:pt idx="891">
                  <c:v>3.7125000000000794</c:v>
                </c:pt>
                <c:pt idx="892">
                  <c:v>3.7166666666667463</c:v>
                </c:pt>
                <c:pt idx="893">
                  <c:v>3.7208333333334132</c:v>
                </c:pt>
                <c:pt idx="894">
                  <c:v>3.72500000000008</c:v>
                </c:pt>
                <c:pt idx="895">
                  <c:v>3.7291666666667469</c:v>
                </c:pt>
                <c:pt idx="896">
                  <c:v>3.7333333333334138</c:v>
                </c:pt>
                <c:pt idx="897">
                  <c:v>3.7375000000000806</c:v>
                </c:pt>
                <c:pt idx="898">
                  <c:v>3.7416666666667475</c:v>
                </c:pt>
                <c:pt idx="899">
                  <c:v>3.7458333333334144</c:v>
                </c:pt>
                <c:pt idx="900">
                  <c:v>3.7500000000000813</c:v>
                </c:pt>
                <c:pt idx="901">
                  <c:v>3.7541666666667481</c:v>
                </c:pt>
                <c:pt idx="902">
                  <c:v>3.758333333333415</c:v>
                </c:pt>
                <c:pt idx="903">
                  <c:v>3.7625000000000819</c:v>
                </c:pt>
                <c:pt idx="904">
                  <c:v>3.7666666666667488</c:v>
                </c:pt>
                <c:pt idx="905">
                  <c:v>3.7708333333334156</c:v>
                </c:pt>
                <c:pt idx="906">
                  <c:v>3.7750000000000825</c:v>
                </c:pt>
                <c:pt idx="907">
                  <c:v>3.7791666666667494</c:v>
                </c:pt>
                <c:pt idx="908">
                  <c:v>3.7833333333334163</c:v>
                </c:pt>
                <c:pt idx="909">
                  <c:v>3.7875000000000831</c:v>
                </c:pt>
                <c:pt idx="910">
                  <c:v>3.79166666666675</c:v>
                </c:pt>
                <c:pt idx="911">
                  <c:v>3.7958333333334169</c:v>
                </c:pt>
                <c:pt idx="912">
                  <c:v>3.8000000000000838</c:v>
                </c:pt>
                <c:pt idx="913">
                  <c:v>3.8041666666667506</c:v>
                </c:pt>
                <c:pt idx="914">
                  <c:v>3.8083333333334175</c:v>
                </c:pt>
                <c:pt idx="915">
                  <c:v>3.8125000000000844</c:v>
                </c:pt>
                <c:pt idx="916">
                  <c:v>3.8166666666667513</c:v>
                </c:pt>
                <c:pt idx="917">
                  <c:v>3.8208333333334181</c:v>
                </c:pt>
                <c:pt idx="918">
                  <c:v>3.825000000000085</c:v>
                </c:pt>
                <c:pt idx="919">
                  <c:v>3.8291666666667519</c:v>
                </c:pt>
                <c:pt idx="920">
                  <c:v>3.8333333333334187</c:v>
                </c:pt>
                <c:pt idx="921">
                  <c:v>3.8375000000000856</c:v>
                </c:pt>
                <c:pt idx="922">
                  <c:v>3.8416666666667525</c:v>
                </c:pt>
                <c:pt idx="923">
                  <c:v>3.8458333333334194</c:v>
                </c:pt>
                <c:pt idx="924">
                  <c:v>3.8500000000000862</c:v>
                </c:pt>
                <c:pt idx="925">
                  <c:v>3.8541666666667531</c:v>
                </c:pt>
                <c:pt idx="926">
                  <c:v>3.85833333333342</c:v>
                </c:pt>
                <c:pt idx="927">
                  <c:v>3.8625000000000869</c:v>
                </c:pt>
                <c:pt idx="928">
                  <c:v>3.8666666666667537</c:v>
                </c:pt>
                <c:pt idx="929">
                  <c:v>3.8708333333334206</c:v>
                </c:pt>
                <c:pt idx="930">
                  <c:v>3.8750000000000875</c:v>
                </c:pt>
                <c:pt idx="931">
                  <c:v>3.8791666666667544</c:v>
                </c:pt>
                <c:pt idx="932">
                  <c:v>3.8833333333334212</c:v>
                </c:pt>
                <c:pt idx="933">
                  <c:v>3.8875000000000881</c:v>
                </c:pt>
                <c:pt idx="934">
                  <c:v>3.891666666666755</c:v>
                </c:pt>
                <c:pt idx="935">
                  <c:v>3.8958333333334219</c:v>
                </c:pt>
                <c:pt idx="936">
                  <c:v>3.9000000000000887</c:v>
                </c:pt>
                <c:pt idx="937">
                  <c:v>3.9041666666667556</c:v>
                </c:pt>
                <c:pt idx="938">
                  <c:v>3.9083333333334225</c:v>
                </c:pt>
                <c:pt idx="939">
                  <c:v>3.9125000000000894</c:v>
                </c:pt>
                <c:pt idx="940">
                  <c:v>3.9166666666667562</c:v>
                </c:pt>
                <c:pt idx="941">
                  <c:v>3.9208333333334231</c:v>
                </c:pt>
                <c:pt idx="942">
                  <c:v>3.92500000000009</c:v>
                </c:pt>
                <c:pt idx="943">
                  <c:v>3.9291666666667568</c:v>
                </c:pt>
                <c:pt idx="944">
                  <c:v>3.9333333333334237</c:v>
                </c:pt>
                <c:pt idx="945">
                  <c:v>3.9375000000000906</c:v>
                </c:pt>
                <c:pt idx="946">
                  <c:v>3.9416666666667575</c:v>
                </c:pt>
                <c:pt idx="947">
                  <c:v>3.9458333333334243</c:v>
                </c:pt>
                <c:pt idx="948">
                  <c:v>3.9500000000000912</c:v>
                </c:pt>
                <c:pt idx="949">
                  <c:v>3.9541666666667581</c:v>
                </c:pt>
                <c:pt idx="950">
                  <c:v>3.958333333333425</c:v>
                </c:pt>
                <c:pt idx="951">
                  <c:v>3.9625000000000918</c:v>
                </c:pt>
                <c:pt idx="952">
                  <c:v>3.9666666666667587</c:v>
                </c:pt>
                <c:pt idx="953">
                  <c:v>3.9708333333334256</c:v>
                </c:pt>
                <c:pt idx="954">
                  <c:v>3.9750000000000925</c:v>
                </c:pt>
                <c:pt idx="955">
                  <c:v>3.9791666666667593</c:v>
                </c:pt>
                <c:pt idx="956">
                  <c:v>3.9833333333334262</c:v>
                </c:pt>
                <c:pt idx="957">
                  <c:v>3.9875000000000931</c:v>
                </c:pt>
                <c:pt idx="958">
                  <c:v>3.99166666666676</c:v>
                </c:pt>
                <c:pt idx="959">
                  <c:v>3.9958333333334268</c:v>
                </c:pt>
                <c:pt idx="960">
                  <c:v>4.0000000000000933</c:v>
                </c:pt>
                <c:pt idx="961">
                  <c:v>4.0041666666667597</c:v>
                </c:pt>
                <c:pt idx="962">
                  <c:v>4.0083333333334261</c:v>
                </c:pt>
                <c:pt idx="963">
                  <c:v>4.0125000000000925</c:v>
                </c:pt>
                <c:pt idx="964">
                  <c:v>4.016666666666759</c:v>
                </c:pt>
                <c:pt idx="965">
                  <c:v>4.0208333333334254</c:v>
                </c:pt>
                <c:pt idx="966">
                  <c:v>4.0250000000000918</c:v>
                </c:pt>
                <c:pt idx="967">
                  <c:v>4.0291666666667583</c:v>
                </c:pt>
                <c:pt idx="968">
                  <c:v>4.0333333333334247</c:v>
                </c:pt>
                <c:pt idx="969">
                  <c:v>4.0375000000000911</c:v>
                </c:pt>
                <c:pt idx="970">
                  <c:v>4.0416666666667576</c:v>
                </c:pt>
                <c:pt idx="971">
                  <c:v>4.045833333333424</c:v>
                </c:pt>
                <c:pt idx="972">
                  <c:v>4.0500000000000904</c:v>
                </c:pt>
                <c:pt idx="973">
                  <c:v>4.0541666666667568</c:v>
                </c:pt>
                <c:pt idx="974">
                  <c:v>4.0583333333334233</c:v>
                </c:pt>
                <c:pt idx="975">
                  <c:v>4.0625000000000897</c:v>
                </c:pt>
                <c:pt idx="976">
                  <c:v>4.0666666666667561</c:v>
                </c:pt>
                <c:pt idx="977">
                  <c:v>4.0708333333334226</c:v>
                </c:pt>
                <c:pt idx="978">
                  <c:v>4.075000000000089</c:v>
                </c:pt>
                <c:pt idx="979">
                  <c:v>4.0791666666667554</c:v>
                </c:pt>
                <c:pt idx="980">
                  <c:v>4.0833333333334219</c:v>
                </c:pt>
                <c:pt idx="981">
                  <c:v>4.0875000000000883</c:v>
                </c:pt>
                <c:pt idx="982">
                  <c:v>4.0916666666667547</c:v>
                </c:pt>
                <c:pt idx="983">
                  <c:v>4.0958333333334211</c:v>
                </c:pt>
                <c:pt idx="984">
                  <c:v>4.1000000000000876</c:v>
                </c:pt>
                <c:pt idx="985">
                  <c:v>4.104166666666754</c:v>
                </c:pt>
                <c:pt idx="986">
                  <c:v>4.1083333333334204</c:v>
                </c:pt>
                <c:pt idx="987">
                  <c:v>4.1125000000000869</c:v>
                </c:pt>
                <c:pt idx="988">
                  <c:v>4.1166666666667533</c:v>
                </c:pt>
                <c:pt idx="989">
                  <c:v>4.1208333333334197</c:v>
                </c:pt>
                <c:pt idx="990">
                  <c:v>4.1250000000000862</c:v>
                </c:pt>
                <c:pt idx="991">
                  <c:v>4.1291666666667526</c:v>
                </c:pt>
                <c:pt idx="992">
                  <c:v>4.133333333333419</c:v>
                </c:pt>
                <c:pt idx="993">
                  <c:v>4.1375000000000854</c:v>
                </c:pt>
                <c:pt idx="994">
                  <c:v>4.1416666666667519</c:v>
                </c:pt>
                <c:pt idx="995">
                  <c:v>4.1458333333334183</c:v>
                </c:pt>
                <c:pt idx="996">
                  <c:v>4.1500000000000847</c:v>
                </c:pt>
                <c:pt idx="997">
                  <c:v>4.1541666666667512</c:v>
                </c:pt>
                <c:pt idx="998">
                  <c:v>4.1583333333334176</c:v>
                </c:pt>
                <c:pt idx="999">
                  <c:v>4.162500000000084</c:v>
                </c:pt>
                <c:pt idx="1000">
                  <c:v>4.1666666666667505</c:v>
                </c:pt>
                <c:pt idx="1001">
                  <c:v>4.1708333333334169</c:v>
                </c:pt>
                <c:pt idx="1002">
                  <c:v>4.1750000000000833</c:v>
                </c:pt>
                <c:pt idx="1003">
                  <c:v>4.1791666666667497</c:v>
                </c:pt>
                <c:pt idx="1004">
                  <c:v>4.1833333333334162</c:v>
                </c:pt>
                <c:pt idx="1005">
                  <c:v>4.1875000000000826</c:v>
                </c:pt>
                <c:pt idx="1006">
                  <c:v>4.191666666666749</c:v>
                </c:pt>
                <c:pt idx="1007">
                  <c:v>4.1958333333334155</c:v>
                </c:pt>
                <c:pt idx="1008">
                  <c:v>4.2000000000000819</c:v>
                </c:pt>
                <c:pt idx="1009">
                  <c:v>4.2041666666667483</c:v>
                </c:pt>
                <c:pt idx="1010">
                  <c:v>4.2083333333334147</c:v>
                </c:pt>
                <c:pt idx="1011">
                  <c:v>4.2125000000000812</c:v>
                </c:pt>
                <c:pt idx="1012">
                  <c:v>4.2166666666667476</c:v>
                </c:pt>
                <c:pt idx="1013">
                  <c:v>4.220833333333414</c:v>
                </c:pt>
                <c:pt idx="1014">
                  <c:v>4.2250000000000805</c:v>
                </c:pt>
                <c:pt idx="1015">
                  <c:v>4.2291666666667469</c:v>
                </c:pt>
                <c:pt idx="1016">
                  <c:v>4.2333333333334133</c:v>
                </c:pt>
                <c:pt idx="1017">
                  <c:v>4.2375000000000798</c:v>
                </c:pt>
                <c:pt idx="1018">
                  <c:v>4.2416666666667462</c:v>
                </c:pt>
                <c:pt idx="1019">
                  <c:v>4.2458333333334126</c:v>
                </c:pt>
                <c:pt idx="1020">
                  <c:v>4.250000000000079</c:v>
                </c:pt>
                <c:pt idx="1021">
                  <c:v>4.2541666666667455</c:v>
                </c:pt>
                <c:pt idx="1022">
                  <c:v>4.2583333333334119</c:v>
                </c:pt>
                <c:pt idx="1023">
                  <c:v>4.2625000000000783</c:v>
                </c:pt>
                <c:pt idx="1024">
                  <c:v>4.2666666666667448</c:v>
                </c:pt>
                <c:pt idx="1025">
                  <c:v>4.2708333333334112</c:v>
                </c:pt>
                <c:pt idx="1026">
                  <c:v>4.2750000000000776</c:v>
                </c:pt>
                <c:pt idx="1027">
                  <c:v>4.2791666666667441</c:v>
                </c:pt>
                <c:pt idx="1028">
                  <c:v>4.2833333333334105</c:v>
                </c:pt>
                <c:pt idx="1029">
                  <c:v>4.2875000000000769</c:v>
                </c:pt>
                <c:pt idx="1030">
                  <c:v>4.2916666666667433</c:v>
                </c:pt>
                <c:pt idx="1031">
                  <c:v>4.2958333333334098</c:v>
                </c:pt>
                <c:pt idx="1032">
                  <c:v>4.3000000000000762</c:v>
                </c:pt>
                <c:pt idx="1033">
                  <c:v>4.3041666666667426</c:v>
                </c:pt>
                <c:pt idx="1034">
                  <c:v>4.3083333333334091</c:v>
                </c:pt>
                <c:pt idx="1035">
                  <c:v>4.3125000000000755</c:v>
                </c:pt>
                <c:pt idx="1036">
                  <c:v>4.3166666666667419</c:v>
                </c:pt>
                <c:pt idx="1037">
                  <c:v>4.3208333333334084</c:v>
                </c:pt>
                <c:pt idx="1038">
                  <c:v>4.3250000000000748</c:v>
                </c:pt>
                <c:pt idx="1039">
                  <c:v>4.3291666666667412</c:v>
                </c:pt>
                <c:pt idx="1040">
                  <c:v>4.3333333333334076</c:v>
                </c:pt>
                <c:pt idx="1041">
                  <c:v>4.3375000000000741</c:v>
                </c:pt>
                <c:pt idx="1042">
                  <c:v>4.3416666666667405</c:v>
                </c:pt>
                <c:pt idx="1043">
                  <c:v>4.3458333333334069</c:v>
                </c:pt>
                <c:pt idx="1044">
                  <c:v>4.3500000000000734</c:v>
                </c:pt>
                <c:pt idx="1045">
                  <c:v>4.3541666666667398</c:v>
                </c:pt>
                <c:pt idx="1046">
                  <c:v>4.3583333333334062</c:v>
                </c:pt>
                <c:pt idx="1047">
                  <c:v>4.3625000000000727</c:v>
                </c:pt>
                <c:pt idx="1048">
                  <c:v>4.3666666666667391</c:v>
                </c:pt>
                <c:pt idx="1049">
                  <c:v>4.3708333333334055</c:v>
                </c:pt>
                <c:pt idx="1050">
                  <c:v>4.3750000000000719</c:v>
                </c:pt>
                <c:pt idx="1051">
                  <c:v>4.3791666666667384</c:v>
                </c:pt>
                <c:pt idx="1052">
                  <c:v>4.3833333333334048</c:v>
                </c:pt>
                <c:pt idx="1053">
                  <c:v>4.3875000000000712</c:v>
                </c:pt>
                <c:pt idx="1054">
                  <c:v>4.3916666666667377</c:v>
                </c:pt>
                <c:pt idx="1055">
                  <c:v>4.3958333333334041</c:v>
                </c:pt>
                <c:pt idx="1056">
                  <c:v>4.4000000000000705</c:v>
                </c:pt>
                <c:pt idx="1057">
                  <c:v>4.404166666666737</c:v>
                </c:pt>
                <c:pt idx="1058">
                  <c:v>4.4083333333334034</c:v>
                </c:pt>
                <c:pt idx="1059">
                  <c:v>4.4125000000000698</c:v>
                </c:pt>
                <c:pt idx="1060">
                  <c:v>4.4166666666667362</c:v>
                </c:pt>
                <c:pt idx="1061">
                  <c:v>4.4208333333334027</c:v>
                </c:pt>
                <c:pt idx="1062">
                  <c:v>4.4250000000000691</c:v>
                </c:pt>
                <c:pt idx="1063">
                  <c:v>4.4291666666667355</c:v>
                </c:pt>
                <c:pt idx="1064">
                  <c:v>4.433333333333402</c:v>
                </c:pt>
                <c:pt idx="1065">
                  <c:v>4.4375000000000684</c:v>
                </c:pt>
                <c:pt idx="1066">
                  <c:v>4.4416666666667348</c:v>
                </c:pt>
                <c:pt idx="1067">
                  <c:v>4.4458333333334012</c:v>
                </c:pt>
                <c:pt idx="1068">
                  <c:v>4.4500000000000677</c:v>
                </c:pt>
                <c:pt idx="1069">
                  <c:v>4.4541666666667341</c:v>
                </c:pt>
                <c:pt idx="1070">
                  <c:v>4.4583333333334005</c:v>
                </c:pt>
                <c:pt idx="1071">
                  <c:v>4.462500000000067</c:v>
                </c:pt>
                <c:pt idx="1072">
                  <c:v>4.4666666666667334</c:v>
                </c:pt>
                <c:pt idx="1073">
                  <c:v>4.4708333333333998</c:v>
                </c:pt>
                <c:pt idx="1074">
                  <c:v>4.4750000000000663</c:v>
                </c:pt>
                <c:pt idx="1075">
                  <c:v>4.4791666666667327</c:v>
                </c:pt>
                <c:pt idx="1076">
                  <c:v>4.4833333333333991</c:v>
                </c:pt>
                <c:pt idx="1077">
                  <c:v>4.4875000000000655</c:v>
                </c:pt>
                <c:pt idx="1078">
                  <c:v>4.491666666666732</c:v>
                </c:pt>
                <c:pt idx="1079">
                  <c:v>4.4958333333333984</c:v>
                </c:pt>
                <c:pt idx="1080">
                  <c:v>4.5000000000000648</c:v>
                </c:pt>
                <c:pt idx="1081">
                  <c:v>4.5041666666667313</c:v>
                </c:pt>
                <c:pt idx="1082">
                  <c:v>4.5083333333333977</c:v>
                </c:pt>
                <c:pt idx="1083">
                  <c:v>4.5125000000000641</c:v>
                </c:pt>
                <c:pt idx="1084">
                  <c:v>4.5166666666667306</c:v>
                </c:pt>
                <c:pt idx="1085">
                  <c:v>4.520833333333397</c:v>
                </c:pt>
                <c:pt idx="1086">
                  <c:v>4.5250000000000634</c:v>
                </c:pt>
                <c:pt idx="1087">
                  <c:v>4.5291666666667298</c:v>
                </c:pt>
                <c:pt idx="1088">
                  <c:v>4.5333333333333963</c:v>
                </c:pt>
                <c:pt idx="1089">
                  <c:v>4.5375000000000627</c:v>
                </c:pt>
                <c:pt idx="1090">
                  <c:v>4.5416666666667291</c:v>
                </c:pt>
                <c:pt idx="1091">
                  <c:v>4.5458333333333956</c:v>
                </c:pt>
                <c:pt idx="1092">
                  <c:v>4.550000000000062</c:v>
                </c:pt>
                <c:pt idx="1093">
                  <c:v>4.5541666666667284</c:v>
                </c:pt>
                <c:pt idx="1094">
                  <c:v>4.5583333333333949</c:v>
                </c:pt>
                <c:pt idx="1095">
                  <c:v>4.5625000000000613</c:v>
                </c:pt>
                <c:pt idx="1096">
                  <c:v>4.5666666666667277</c:v>
                </c:pt>
                <c:pt idx="1097">
                  <c:v>4.5708333333333941</c:v>
                </c:pt>
                <c:pt idx="1098">
                  <c:v>4.5750000000000606</c:v>
                </c:pt>
                <c:pt idx="1099">
                  <c:v>4.579166666666727</c:v>
                </c:pt>
                <c:pt idx="1100">
                  <c:v>4.5833333333333934</c:v>
                </c:pt>
                <c:pt idx="1101">
                  <c:v>4.5875000000000599</c:v>
                </c:pt>
                <c:pt idx="1102">
                  <c:v>4.5916666666667263</c:v>
                </c:pt>
                <c:pt idx="1103">
                  <c:v>4.5958333333333927</c:v>
                </c:pt>
                <c:pt idx="1104">
                  <c:v>4.6000000000000592</c:v>
                </c:pt>
                <c:pt idx="1105">
                  <c:v>4.6041666666667256</c:v>
                </c:pt>
                <c:pt idx="1106">
                  <c:v>4.608333333333392</c:v>
                </c:pt>
                <c:pt idx="1107">
                  <c:v>4.6125000000000584</c:v>
                </c:pt>
                <c:pt idx="1108">
                  <c:v>4.6166666666667249</c:v>
                </c:pt>
                <c:pt idx="1109">
                  <c:v>4.6208333333333913</c:v>
                </c:pt>
                <c:pt idx="1110">
                  <c:v>4.6250000000000577</c:v>
                </c:pt>
                <c:pt idx="1111">
                  <c:v>4.6291666666667242</c:v>
                </c:pt>
                <c:pt idx="1112">
                  <c:v>4.6333333333333906</c:v>
                </c:pt>
                <c:pt idx="1113">
                  <c:v>4.637500000000057</c:v>
                </c:pt>
                <c:pt idx="1114">
                  <c:v>4.6416666666667235</c:v>
                </c:pt>
                <c:pt idx="1115">
                  <c:v>4.6458333333333899</c:v>
                </c:pt>
                <c:pt idx="1116">
                  <c:v>4.6500000000000563</c:v>
                </c:pt>
                <c:pt idx="1117">
                  <c:v>4.6541666666667227</c:v>
                </c:pt>
                <c:pt idx="1118">
                  <c:v>4.6583333333333892</c:v>
                </c:pt>
                <c:pt idx="1119">
                  <c:v>4.6625000000000556</c:v>
                </c:pt>
                <c:pt idx="1120">
                  <c:v>4.666666666666722</c:v>
                </c:pt>
                <c:pt idx="1121">
                  <c:v>4.6708333333333885</c:v>
                </c:pt>
                <c:pt idx="1122">
                  <c:v>4.6750000000000549</c:v>
                </c:pt>
                <c:pt idx="1123">
                  <c:v>4.6791666666667213</c:v>
                </c:pt>
                <c:pt idx="1124">
                  <c:v>4.6833333333333877</c:v>
                </c:pt>
                <c:pt idx="1125">
                  <c:v>4.6875000000000542</c:v>
                </c:pt>
                <c:pt idx="1126">
                  <c:v>4.6916666666667206</c:v>
                </c:pt>
                <c:pt idx="1127">
                  <c:v>4.695833333333387</c:v>
                </c:pt>
                <c:pt idx="1128">
                  <c:v>4.7000000000000535</c:v>
                </c:pt>
                <c:pt idx="1129">
                  <c:v>4.7041666666667199</c:v>
                </c:pt>
                <c:pt idx="1130">
                  <c:v>4.7083333333333863</c:v>
                </c:pt>
                <c:pt idx="1131">
                  <c:v>4.7125000000000528</c:v>
                </c:pt>
                <c:pt idx="1132">
                  <c:v>4.7166666666667192</c:v>
                </c:pt>
                <c:pt idx="1133">
                  <c:v>4.7208333333333856</c:v>
                </c:pt>
                <c:pt idx="1134">
                  <c:v>4.725000000000052</c:v>
                </c:pt>
                <c:pt idx="1135">
                  <c:v>4.7291666666667185</c:v>
                </c:pt>
                <c:pt idx="1136">
                  <c:v>4.7333333333333849</c:v>
                </c:pt>
                <c:pt idx="1137">
                  <c:v>4.7375000000000513</c:v>
                </c:pt>
                <c:pt idx="1138">
                  <c:v>4.7416666666667178</c:v>
                </c:pt>
                <c:pt idx="1139">
                  <c:v>4.7458333333333842</c:v>
                </c:pt>
                <c:pt idx="1140">
                  <c:v>4.7500000000000506</c:v>
                </c:pt>
                <c:pt idx="1141">
                  <c:v>4.7541666666667171</c:v>
                </c:pt>
                <c:pt idx="1142">
                  <c:v>4.7583333333333835</c:v>
                </c:pt>
                <c:pt idx="1143">
                  <c:v>4.7625000000000499</c:v>
                </c:pt>
                <c:pt idx="1144">
                  <c:v>4.7666666666667163</c:v>
                </c:pt>
                <c:pt idx="1145">
                  <c:v>4.7708333333333828</c:v>
                </c:pt>
                <c:pt idx="1146">
                  <c:v>4.7750000000000492</c:v>
                </c:pt>
                <c:pt idx="1147">
                  <c:v>4.7791666666667156</c:v>
                </c:pt>
                <c:pt idx="1148">
                  <c:v>4.7833333333333821</c:v>
                </c:pt>
                <c:pt idx="1149">
                  <c:v>4.7875000000000485</c:v>
                </c:pt>
                <c:pt idx="1150">
                  <c:v>4.7916666666667149</c:v>
                </c:pt>
                <c:pt idx="1151">
                  <c:v>4.7958333333333814</c:v>
                </c:pt>
                <c:pt idx="1152">
                  <c:v>4.8000000000000478</c:v>
                </c:pt>
                <c:pt idx="1153">
                  <c:v>4.8041666666667142</c:v>
                </c:pt>
                <c:pt idx="1154">
                  <c:v>4.8083333333333806</c:v>
                </c:pt>
                <c:pt idx="1155">
                  <c:v>4.8125000000000471</c:v>
                </c:pt>
                <c:pt idx="1156">
                  <c:v>4.8166666666667135</c:v>
                </c:pt>
                <c:pt idx="1157">
                  <c:v>4.8208333333333799</c:v>
                </c:pt>
                <c:pt idx="1158">
                  <c:v>4.8250000000000464</c:v>
                </c:pt>
                <c:pt idx="1159">
                  <c:v>4.8291666666667128</c:v>
                </c:pt>
                <c:pt idx="1160">
                  <c:v>4.8333333333333792</c:v>
                </c:pt>
                <c:pt idx="1161">
                  <c:v>4.8375000000000457</c:v>
                </c:pt>
                <c:pt idx="1162">
                  <c:v>4.8416666666667121</c:v>
                </c:pt>
                <c:pt idx="1163">
                  <c:v>4.8458333333333785</c:v>
                </c:pt>
                <c:pt idx="1164">
                  <c:v>4.8500000000000449</c:v>
                </c:pt>
                <c:pt idx="1165">
                  <c:v>4.8541666666667114</c:v>
                </c:pt>
                <c:pt idx="1166">
                  <c:v>4.8583333333333778</c:v>
                </c:pt>
                <c:pt idx="1167">
                  <c:v>4.8625000000000442</c:v>
                </c:pt>
                <c:pt idx="1168">
                  <c:v>4.8666666666667107</c:v>
                </c:pt>
                <c:pt idx="1169">
                  <c:v>4.8708333333333771</c:v>
                </c:pt>
                <c:pt idx="1170">
                  <c:v>4.8750000000000435</c:v>
                </c:pt>
                <c:pt idx="1171">
                  <c:v>4.87916666666671</c:v>
                </c:pt>
                <c:pt idx="1172">
                  <c:v>4.8833333333333764</c:v>
                </c:pt>
                <c:pt idx="1173">
                  <c:v>4.8875000000000428</c:v>
                </c:pt>
                <c:pt idx="1174">
                  <c:v>4.8916666666667092</c:v>
                </c:pt>
                <c:pt idx="1175">
                  <c:v>4.8958333333333757</c:v>
                </c:pt>
                <c:pt idx="1176">
                  <c:v>4.9000000000000421</c:v>
                </c:pt>
                <c:pt idx="1177">
                  <c:v>4.9041666666667085</c:v>
                </c:pt>
                <c:pt idx="1178">
                  <c:v>4.908333333333375</c:v>
                </c:pt>
                <c:pt idx="1179">
                  <c:v>4.9125000000000414</c:v>
                </c:pt>
                <c:pt idx="1180">
                  <c:v>4.9166666666667078</c:v>
                </c:pt>
                <c:pt idx="1181">
                  <c:v>4.9208333333333742</c:v>
                </c:pt>
                <c:pt idx="1182">
                  <c:v>4.9250000000000407</c:v>
                </c:pt>
                <c:pt idx="1183">
                  <c:v>4.9291666666667071</c:v>
                </c:pt>
                <c:pt idx="1184">
                  <c:v>4.9333333333333735</c:v>
                </c:pt>
                <c:pt idx="1185">
                  <c:v>4.93750000000004</c:v>
                </c:pt>
                <c:pt idx="1186">
                  <c:v>4.9416666666667064</c:v>
                </c:pt>
                <c:pt idx="1187">
                  <c:v>4.9458333333333728</c:v>
                </c:pt>
                <c:pt idx="1188">
                  <c:v>4.9500000000000393</c:v>
                </c:pt>
                <c:pt idx="1189">
                  <c:v>4.9541666666667057</c:v>
                </c:pt>
                <c:pt idx="1190">
                  <c:v>4.9583333333333721</c:v>
                </c:pt>
                <c:pt idx="1191">
                  <c:v>4.9625000000000385</c:v>
                </c:pt>
                <c:pt idx="1192">
                  <c:v>4.966666666666705</c:v>
                </c:pt>
                <c:pt idx="1193">
                  <c:v>4.9708333333333714</c:v>
                </c:pt>
                <c:pt idx="1194">
                  <c:v>4.9750000000000378</c:v>
                </c:pt>
                <c:pt idx="1195">
                  <c:v>4.9791666666667043</c:v>
                </c:pt>
                <c:pt idx="1196">
                  <c:v>4.9833333333333707</c:v>
                </c:pt>
                <c:pt idx="1197">
                  <c:v>4.9875000000000371</c:v>
                </c:pt>
                <c:pt idx="1198">
                  <c:v>4.9916666666667036</c:v>
                </c:pt>
                <c:pt idx="1199">
                  <c:v>4.99583333333337</c:v>
                </c:pt>
                <c:pt idx="1200">
                  <c:v>5.0000000000000364</c:v>
                </c:pt>
                <c:pt idx="1201">
                  <c:v>5.0041666666667028</c:v>
                </c:pt>
                <c:pt idx="1202">
                  <c:v>5.0083333333333693</c:v>
                </c:pt>
                <c:pt idx="1203">
                  <c:v>5.0125000000000357</c:v>
                </c:pt>
                <c:pt idx="1204">
                  <c:v>5.0166666666667021</c:v>
                </c:pt>
                <c:pt idx="1205">
                  <c:v>5.0208333333333686</c:v>
                </c:pt>
                <c:pt idx="1206">
                  <c:v>5.025000000000035</c:v>
                </c:pt>
                <c:pt idx="1207">
                  <c:v>5.0291666666667014</c:v>
                </c:pt>
                <c:pt idx="1208">
                  <c:v>5.0333333333333679</c:v>
                </c:pt>
                <c:pt idx="1209">
                  <c:v>5.0375000000000343</c:v>
                </c:pt>
                <c:pt idx="1210">
                  <c:v>5.0416666666667007</c:v>
                </c:pt>
                <c:pt idx="1211">
                  <c:v>5.0458333333333671</c:v>
                </c:pt>
                <c:pt idx="1212">
                  <c:v>5.0500000000000336</c:v>
                </c:pt>
                <c:pt idx="1213">
                  <c:v>5.0541666666667</c:v>
                </c:pt>
                <c:pt idx="1214">
                  <c:v>5.0583333333333664</c:v>
                </c:pt>
                <c:pt idx="1215">
                  <c:v>5.0625000000000329</c:v>
                </c:pt>
                <c:pt idx="1216">
                  <c:v>5.0666666666666993</c:v>
                </c:pt>
                <c:pt idx="1217">
                  <c:v>5.0708333333333657</c:v>
                </c:pt>
                <c:pt idx="1218">
                  <c:v>5.0750000000000322</c:v>
                </c:pt>
                <c:pt idx="1219">
                  <c:v>5.0791666666666986</c:v>
                </c:pt>
                <c:pt idx="1220">
                  <c:v>5.083333333333365</c:v>
                </c:pt>
                <c:pt idx="1221">
                  <c:v>5.0875000000000314</c:v>
                </c:pt>
                <c:pt idx="1222">
                  <c:v>5.0916666666666979</c:v>
                </c:pt>
                <c:pt idx="1223">
                  <c:v>5.0958333333333643</c:v>
                </c:pt>
                <c:pt idx="1224">
                  <c:v>5.1000000000000307</c:v>
                </c:pt>
                <c:pt idx="1225">
                  <c:v>5.1041666666666972</c:v>
                </c:pt>
                <c:pt idx="1226">
                  <c:v>5.1083333333333636</c:v>
                </c:pt>
                <c:pt idx="1227">
                  <c:v>5.11250000000003</c:v>
                </c:pt>
                <c:pt idx="1228">
                  <c:v>5.1166666666666965</c:v>
                </c:pt>
                <c:pt idx="1229">
                  <c:v>5.1208333333333629</c:v>
                </c:pt>
                <c:pt idx="1230">
                  <c:v>5.1250000000000293</c:v>
                </c:pt>
                <c:pt idx="1231">
                  <c:v>5.1291666666666957</c:v>
                </c:pt>
                <c:pt idx="1232">
                  <c:v>5.1333333333333622</c:v>
                </c:pt>
                <c:pt idx="1233">
                  <c:v>5.1375000000000286</c:v>
                </c:pt>
                <c:pt idx="1234">
                  <c:v>5.141666666666695</c:v>
                </c:pt>
                <c:pt idx="1235">
                  <c:v>5.1458333333333615</c:v>
                </c:pt>
                <c:pt idx="1236">
                  <c:v>5.1500000000000279</c:v>
                </c:pt>
                <c:pt idx="1237">
                  <c:v>5.1541666666666943</c:v>
                </c:pt>
                <c:pt idx="1238">
                  <c:v>5.1583333333333607</c:v>
                </c:pt>
                <c:pt idx="1239">
                  <c:v>5.1625000000000272</c:v>
                </c:pt>
                <c:pt idx="1240">
                  <c:v>5.1666666666666936</c:v>
                </c:pt>
                <c:pt idx="1241">
                  <c:v>5.17083333333336</c:v>
                </c:pt>
                <c:pt idx="1242">
                  <c:v>5.1750000000000265</c:v>
                </c:pt>
                <c:pt idx="1243">
                  <c:v>5.1791666666666929</c:v>
                </c:pt>
                <c:pt idx="1244">
                  <c:v>5.1833333333333593</c:v>
                </c:pt>
                <c:pt idx="1245">
                  <c:v>5.1875000000000258</c:v>
                </c:pt>
                <c:pt idx="1246">
                  <c:v>5.1916666666666922</c:v>
                </c:pt>
                <c:pt idx="1247">
                  <c:v>5.1958333333333586</c:v>
                </c:pt>
                <c:pt idx="1248">
                  <c:v>5.200000000000025</c:v>
                </c:pt>
                <c:pt idx="1249">
                  <c:v>5.2041666666666915</c:v>
                </c:pt>
                <c:pt idx="1250">
                  <c:v>5.2083333333333579</c:v>
                </c:pt>
                <c:pt idx="1251">
                  <c:v>5.2125000000000243</c:v>
                </c:pt>
                <c:pt idx="1252">
                  <c:v>5.2166666666666908</c:v>
                </c:pt>
                <c:pt idx="1253">
                  <c:v>5.2208333333333572</c:v>
                </c:pt>
                <c:pt idx="1254">
                  <c:v>5.2250000000000236</c:v>
                </c:pt>
                <c:pt idx="1255">
                  <c:v>5.2291666666666901</c:v>
                </c:pt>
                <c:pt idx="1256">
                  <c:v>5.2333333333333565</c:v>
                </c:pt>
                <c:pt idx="1257">
                  <c:v>5.2375000000000229</c:v>
                </c:pt>
                <c:pt idx="1258">
                  <c:v>5.2416666666666893</c:v>
                </c:pt>
                <c:pt idx="1259">
                  <c:v>5.2458333333333558</c:v>
                </c:pt>
                <c:pt idx="1260">
                  <c:v>5.2500000000000222</c:v>
                </c:pt>
                <c:pt idx="1261">
                  <c:v>5.2541666666666886</c:v>
                </c:pt>
                <c:pt idx="1262">
                  <c:v>5.2583333333333551</c:v>
                </c:pt>
                <c:pt idx="1263">
                  <c:v>5.2625000000000215</c:v>
                </c:pt>
                <c:pt idx="1264">
                  <c:v>5.2666666666666879</c:v>
                </c:pt>
                <c:pt idx="1265">
                  <c:v>5.2708333333333544</c:v>
                </c:pt>
                <c:pt idx="1266">
                  <c:v>5.2750000000000208</c:v>
                </c:pt>
                <c:pt idx="1267">
                  <c:v>5.2791666666666872</c:v>
                </c:pt>
                <c:pt idx="1268">
                  <c:v>5.2833333333333536</c:v>
                </c:pt>
                <c:pt idx="1269">
                  <c:v>5.2875000000000201</c:v>
                </c:pt>
                <c:pt idx="1270">
                  <c:v>5.2916666666666865</c:v>
                </c:pt>
                <c:pt idx="1271">
                  <c:v>5.2958333333333529</c:v>
                </c:pt>
                <c:pt idx="1272">
                  <c:v>5.3000000000000194</c:v>
                </c:pt>
                <c:pt idx="1273">
                  <c:v>5.3041666666666858</c:v>
                </c:pt>
                <c:pt idx="1274">
                  <c:v>5.3083333333333522</c:v>
                </c:pt>
                <c:pt idx="1275">
                  <c:v>5.3125000000000187</c:v>
                </c:pt>
                <c:pt idx="1276">
                  <c:v>5.3166666666666851</c:v>
                </c:pt>
                <c:pt idx="1277">
                  <c:v>5.3208333333333515</c:v>
                </c:pt>
                <c:pt idx="1278">
                  <c:v>5.3250000000000179</c:v>
                </c:pt>
                <c:pt idx="1279">
                  <c:v>5.3291666666666844</c:v>
                </c:pt>
                <c:pt idx="1280">
                  <c:v>5.3333333333333508</c:v>
                </c:pt>
                <c:pt idx="1281">
                  <c:v>5.3375000000000172</c:v>
                </c:pt>
                <c:pt idx="1282">
                  <c:v>5.3416666666666837</c:v>
                </c:pt>
                <c:pt idx="1283">
                  <c:v>5.3458333333333501</c:v>
                </c:pt>
                <c:pt idx="1284">
                  <c:v>5.3500000000000165</c:v>
                </c:pt>
                <c:pt idx="1285">
                  <c:v>5.3541666666666829</c:v>
                </c:pt>
                <c:pt idx="1286">
                  <c:v>5.3583333333333494</c:v>
                </c:pt>
                <c:pt idx="1287">
                  <c:v>5.3625000000000158</c:v>
                </c:pt>
                <c:pt idx="1288">
                  <c:v>5.3666666666666822</c:v>
                </c:pt>
                <c:pt idx="1289">
                  <c:v>5.3708333333333487</c:v>
                </c:pt>
                <c:pt idx="1290">
                  <c:v>5.3750000000000151</c:v>
                </c:pt>
                <c:pt idx="1291">
                  <c:v>5.3791666666666815</c:v>
                </c:pt>
                <c:pt idx="1292">
                  <c:v>5.383333333333348</c:v>
                </c:pt>
                <c:pt idx="1293">
                  <c:v>5.3875000000000144</c:v>
                </c:pt>
                <c:pt idx="1294">
                  <c:v>5.3916666666666808</c:v>
                </c:pt>
                <c:pt idx="1295">
                  <c:v>5.3958333333333472</c:v>
                </c:pt>
                <c:pt idx="1296">
                  <c:v>5.4000000000000137</c:v>
                </c:pt>
                <c:pt idx="1297">
                  <c:v>5.4041666666666801</c:v>
                </c:pt>
                <c:pt idx="1298">
                  <c:v>5.4083333333333465</c:v>
                </c:pt>
                <c:pt idx="1299">
                  <c:v>5.412500000000013</c:v>
                </c:pt>
                <c:pt idx="1300">
                  <c:v>5.4166666666666794</c:v>
                </c:pt>
                <c:pt idx="1301">
                  <c:v>5.4208333333333458</c:v>
                </c:pt>
                <c:pt idx="1302">
                  <c:v>5.4250000000000123</c:v>
                </c:pt>
                <c:pt idx="1303">
                  <c:v>5.4291666666666787</c:v>
                </c:pt>
                <c:pt idx="1304">
                  <c:v>5.4333333333333451</c:v>
                </c:pt>
                <c:pt idx="1305">
                  <c:v>5.4375000000000115</c:v>
                </c:pt>
                <c:pt idx="1306">
                  <c:v>5.441666666666678</c:v>
                </c:pt>
                <c:pt idx="1307">
                  <c:v>5.4458333333333444</c:v>
                </c:pt>
                <c:pt idx="1308">
                  <c:v>5.4500000000000108</c:v>
                </c:pt>
                <c:pt idx="1309">
                  <c:v>5.4541666666666773</c:v>
                </c:pt>
                <c:pt idx="1310">
                  <c:v>5.4583333333333437</c:v>
                </c:pt>
                <c:pt idx="1311">
                  <c:v>5.4625000000000101</c:v>
                </c:pt>
                <c:pt idx="1312">
                  <c:v>5.4666666666666766</c:v>
                </c:pt>
                <c:pt idx="1313">
                  <c:v>5.470833333333343</c:v>
                </c:pt>
                <c:pt idx="1314">
                  <c:v>5.4750000000000094</c:v>
                </c:pt>
                <c:pt idx="1315">
                  <c:v>5.4791666666666758</c:v>
                </c:pt>
                <c:pt idx="1316">
                  <c:v>5.4833333333333423</c:v>
                </c:pt>
                <c:pt idx="1317">
                  <c:v>5.4875000000000087</c:v>
                </c:pt>
                <c:pt idx="1318">
                  <c:v>5.4916666666666751</c:v>
                </c:pt>
                <c:pt idx="1319">
                  <c:v>5.4958333333333416</c:v>
                </c:pt>
                <c:pt idx="1320">
                  <c:v>5.500000000000008</c:v>
                </c:pt>
                <c:pt idx="1321">
                  <c:v>5.5041666666666744</c:v>
                </c:pt>
                <c:pt idx="1322">
                  <c:v>5.5083333333333409</c:v>
                </c:pt>
                <c:pt idx="1323">
                  <c:v>5.5125000000000073</c:v>
                </c:pt>
                <c:pt idx="1324">
                  <c:v>5.5166666666666737</c:v>
                </c:pt>
                <c:pt idx="1325">
                  <c:v>5.5208333333333401</c:v>
                </c:pt>
                <c:pt idx="1326">
                  <c:v>5.5250000000000066</c:v>
                </c:pt>
                <c:pt idx="1327">
                  <c:v>5.529166666666673</c:v>
                </c:pt>
                <c:pt idx="1328">
                  <c:v>5.5333333333333394</c:v>
                </c:pt>
                <c:pt idx="1329">
                  <c:v>5.5375000000000059</c:v>
                </c:pt>
                <c:pt idx="1330">
                  <c:v>5.5416666666666723</c:v>
                </c:pt>
                <c:pt idx="1331">
                  <c:v>5.5458333333333387</c:v>
                </c:pt>
                <c:pt idx="1332">
                  <c:v>5.5500000000000052</c:v>
                </c:pt>
                <c:pt idx="1333">
                  <c:v>5.5541666666666716</c:v>
                </c:pt>
                <c:pt idx="1334">
                  <c:v>5.558333333333338</c:v>
                </c:pt>
                <c:pt idx="1335">
                  <c:v>5.5625000000000044</c:v>
                </c:pt>
                <c:pt idx="1336">
                  <c:v>5.5666666666666709</c:v>
                </c:pt>
                <c:pt idx="1337">
                  <c:v>5.5708333333333373</c:v>
                </c:pt>
                <c:pt idx="1338">
                  <c:v>5.5750000000000037</c:v>
                </c:pt>
                <c:pt idx="1339">
                  <c:v>5.5791666666666702</c:v>
                </c:pt>
                <c:pt idx="1340">
                  <c:v>5.5833333333333366</c:v>
                </c:pt>
                <c:pt idx="1341">
                  <c:v>5.587500000000003</c:v>
                </c:pt>
                <c:pt idx="1342">
                  <c:v>5.5916666666666694</c:v>
                </c:pt>
                <c:pt idx="1343">
                  <c:v>5.5958333333333359</c:v>
                </c:pt>
                <c:pt idx="1344">
                  <c:v>5.6000000000000023</c:v>
                </c:pt>
                <c:pt idx="1345">
                  <c:v>5.6041666666666687</c:v>
                </c:pt>
                <c:pt idx="1346">
                  <c:v>5.6083333333333352</c:v>
                </c:pt>
                <c:pt idx="1347">
                  <c:v>5.6125000000000016</c:v>
                </c:pt>
                <c:pt idx="1348">
                  <c:v>5.616666666666668</c:v>
                </c:pt>
                <c:pt idx="1349">
                  <c:v>5.6208333333333345</c:v>
                </c:pt>
                <c:pt idx="1350">
                  <c:v>5.6250000000000009</c:v>
                </c:pt>
                <c:pt idx="1351">
                  <c:v>5.6291666666666673</c:v>
                </c:pt>
                <c:pt idx="1352">
                  <c:v>5.6333333333333337</c:v>
                </c:pt>
                <c:pt idx="1353">
                  <c:v>5.6375000000000002</c:v>
                </c:pt>
                <c:pt idx="1354">
                  <c:v>5.6416666666666666</c:v>
                </c:pt>
                <c:pt idx="1355">
                  <c:v>5.645833333333333</c:v>
                </c:pt>
                <c:pt idx="1356">
                  <c:v>5.6499999999999995</c:v>
                </c:pt>
                <c:pt idx="1357">
                  <c:v>5.6541666666666659</c:v>
                </c:pt>
                <c:pt idx="1358">
                  <c:v>5.6583333333333323</c:v>
                </c:pt>
                <c:pt idx="1359">
                  <c:v>5.6624999999999988</c:v>
                </c:pt>
                <c:pt idx="1360">
                  <c:v>5.6666666666666652</c:v>
                </c:pt>
                <c:pt idx="1361">
                  <c:v>5.6708333333333316</c:v>
                </c:pt>
                <c:pt idx="1362">
                  <c:v>5.674999999999998</c:v>
                </c:pt>
                <c:pt idx="1363">
                  <c:v>5.6791666666666645</c:v>
                </c:pt>
                <c:pt idx="1364">
                  <c:v>5.6833333333333309</c:v>
                </c:pt>
                <c:pt idx="1365">
                  <c:v>5.6874999999999973</c:v>
                </c:pt>
                <c:pt idx="1366">
                  <c:v>5.6916666666666638</c:v>
                </c:pt>
                <c:pt idx="1367">
                  <c:v>5.6958333333333302</c:v>
                </c:pt>
                <c:pt idx="1368">
                  <c:v>5.6999999999999966</c:v>
                </c:pt>
                <c:pt idx="1369">
                  <c:v>5.7041666666666631</c:v>
                </c:pt>
                <c:pt idx="1370">
                  <c:v>5.7083333333333295</c:v>
                </c:pt>
                <c:pt idx="1371">
                  <c:v>5.7124999999999959</c:v>
                </c:pt>
                <c:pt idx="1372">
                  <c:v>5.7166666666666623</c:v>
                </c:pt>
                <c:pt idx="1373">
                  <c:v>5.7208333333333288</c:v>
                </c:pt>
                <c:pt idx="1374">
                  <c:v>5.7249999999999952</c:v>
                </c:pt>
                <c:pt idx="1375">
                  <c:v>5.7291666666666616</c:v>
                </c:pt>
                <c:pt idx="1376">
                  <c:v>5.7333333333333281</c:v>
                </c:pt>
                <c:pt idx="1377">
                  <c:v>5.7374999999999945</c:v>
                </c:pt>
                <c:pt idx="1378">
                  <c:v>5.7416666666666609</c:v>
                </c:pt>
                <c:pt idx="1379">
                  <c:v>5.7458333333333274</c:v>
                </c:pt>
                <c:pt idx="1380">
                  <c:v>5.7499999999999938</c:v>
                </c:pt>
                <c:pt idx="1381">
                  <c:v>5.7541666666666602</c:v>
                </c:pt>
                <c:pt idx="1382">
                  <c:v>5.7583333333333266</c:v>
                </c:pt>
                <c:pt idx="1383">
                  <c:v>5.7624999999999931</c:v>
                </c:pt>
                <c:pt idx="1384">
                  <c:v>5.7666666666666595</c:v>
                </c:pt>
                <c:pt idx="1385">
                  <c:v>5.7708333333333259</c:v>
                </c:pt>
                <c:pt idx="1386">
                  <c:v>5.7749999999999924</c:v>
                </c:pt>
                <c:pt idx="1387">
                  <c:v>5.7791666666666588</c:v>
                </c:pt>
                <c:pt idx="1388">
                  <c:v>5.7833333333333252</c:v>
                </c:pt>
                <c:pt idx="1389">
                  <c:v>5.7874999999999917</c:v>
                </c:pt>
                <c:pt idx="1390">
                  <c:v>5.7916666666666581</c:v>
                </c:pt>
                <c:pt idx="1391">
                  <c:v>5.7958333333333245</c:v>
                </c:pt>
                <c:pt idx="1392">
                  <c:v>5.7999999999999909</c:v>
                </c:pt>
                <c:pt idx="1393">
                  <c:v>5.8041666666666574</c:v>
                </c:pt>
                <c:pt idx="1394">
                  <c:v>5.8083333333333238</c:v>
                </c:pt>
                <c:pt idx="1395">
                  <c:v>5.8124999999999902</c:v>
                </c:pt>
                <c:pt idx="1396">
                  <c:v>5.8166666666666567</c:v>
                </c:pt>
                <c:pt idx="1397">
                  <c:v>5.8208333333333231</c:v>
                </c:pt>
                <c:pt idx="1398">
                  <c:v>5.8249999999999895</c:v>
                </c:pt>
                <c:pt idx="1399">
                  <c:v>5.8291666666666559</c:v>
                </c:pt>
                <c:pt idx="1400">
                  <c:v>5.8333333333333224</c:v>
                </c:pt>
                <c:pt idx="1401">
                  <c:v>5.8374999999999888</c:v>
                </c:pt>
                <c:pt idx="1402">
                  <c:v>5.8416666666666552</c:v>
                </c:pt>
                <c:pt idx="1403">
                  <c:v>5.8458333333333217</c:v>
                </c:pt>
                <c:pt idx="1404">
                  <c:v>5.8499999999999881</c:v>
                </c:pt>
                <c:pt idx="1405">
                  <c:v>5.8541666666666545</c:v>
                </c:pt>
                <c:pt idx="1406">
                  <c:v>5.858333333333321</c:v>
                </c:pt>
                <c:pt idx="1407">
                  <c:v>5.8624999999999874</c:v>
                </c:pt>
                <c:pt idx="1408">
                  <c:v>5.8666666666666538</c:v>
                </c:pt>
                <c:pt idx="1409">
                  <c:v>5.8708333333333202</c:v>
                </c:pt>
                <c:pt idx="1410">
                  <c:v>5.8749999999999867</c:v>
                </c:pt>
                <c:pt idx="1411">
                  <c:v>5.8791666666666531</c:v>
                </c:pt>
                <c:pt idx="1412">
                  <c:v>5.8833333333333195</c:v>
                </c:pt>
                <c:pt idx="1413">
                  <c:v>5.887499999999986</c:v>
                </c:pt>
                <c:pt idx="1414">
                  <c:v>5.8916666666666524</c:v>
                </c:pt>
                <c:pt idx="1415">
                  <c:v>5.8958333333333188</c:v>
                </c:pt>
                <c:pt idx="1416">
                  <c:v>5.8999999999999853</c:v>
                </c:pt>
                <c:pt idx="1417">
                  <c:v>5.9041666666666517</c:v>
                </c:pt>
                <c:pt idx="1418">
                  <c:v>5.9083333333333181</c:v>
                </c:pt>
                <c:pt idx="1419">
                  <c:v>5.9124999999999845</c:v>
                </c:pt>
                <c:pt idx="1420">
                  <c:v>5.916666666666651</c:v>
                </c:pt>
                <c:pt idx="1421">
                  <c:v>5.9208333333333174</c:v>
                </c:pt>
                <c:pt idx="1422">
                  <c:v>5.9249999999999838</c:v>
                </c:pt>
                <c:pt idx="1423">
                  <c:v>5.9291666666666503</c:v>
                </c:pt>
                <c:pt idx="1424">
                  <c:v>5.9333333333333167</c:v>
                </c:pt>
                <c:pt idx="1425">
                  <c:v>5.9374999999999831</c:v>
                </c:pt>
                <c:pt idx="1426">
                  <c:v>5.9416666666666496</c:v>
                </c:pt>
                <c:pt idx="1427">
                  <c:v>5.945833333333316</c:v>
                </c:pt>
                <c:pt idx="1428">
                  <c:v>5.9499999999999824</c:v>
                </c:pt>
                <c:pt idx="1429">
                  <c:v>5.9541666666666488</c:v>
                </c:pt>
                <c:pt idx="1430">
                  <c:v>5.9583333333333153</c:v>
                </c:pt>
                <c:pt idx="1431">
                  <c:v>5.9624999999999817</c:v>
                </c:pt>
                <c:pt idx="1432">
                  <c:v>5.9666666666666481</c:v>
                </c:pt>
                <c:pt idx="1433">
                  <c:v>5.9708333333333146</c:v>
                </c:pt>
                <c:pt idx="1434">
                  <c:v>5.974999999999981</c:v>
                </c:pt>
                <c:pt idx="1435">
                  <c:v>5.9791666666666474</c:v>
                </c:pt>
                <c:pt idx="1436">
                  <c:v>5.9833333333333139</c:v>
                </c:pt>
                <c:pt idx="1437">
                  <c:v>5.9874999999999803</c:v>
                </c:pt>
                <c:pt idx="1438">
                  <c:v>5.9916666666666467</c:v>
                </c:pt>
                <c:pt idx="1439">
                  <c:v>5.9958333333333131</c:v>
                </c:pt>
                <c:pt idx="1440">
                  <c:v>5.9999999999999796</c:v>
                </c:pt>
                <c:pt idx="1441">
                  <c:v>6.004166666666646</c:v>
                </c:pt>
                <c:pt idx="1442">
                  <c:v>6.0083333333333124</c:v>
                </c:pt>
                <c:pt idx="1443">
                  <c:v>6.0124999999999789</c:v>
                </c:pt>
                <c:pt idx="1444">
                  <c:v>6.0166666666666453</c:v>
                </c:pt>
                <c:pt idx="1445">
                  <c:v>6.0208333333333117</c:v>
                </c:pt>
                <c:pt idx="1446">
                  <c:v>6.0249999999999782</c:v>
                </c:pt>
                <c:pt idx="1447">
                  <c:v>6.0291666666666446</c:v>
                </c:pt>
                <c:pt idx="1448">
                  <c:v>6.033333333333311</c:v>
                </c:pt>
                <c:pt idx="1449">
                  <c:v>6.0374999999999774</c:v>
                </c:pt>
                <c:pt idx="1450">
                  <c:v>6.0416666666666439</c:v>
                </c:pt>
                <c:pt idx="1451">
                  <c:v>6.0458333333333103</c:v>
                </c:pt>
                <c:pt idx="1452">
                  <c:v>6.0499999999999767</c:v>
                </c:pt>
                <c:pt idx="1453">
                  <c:v>6.0541666666666432</c:v>
                </c:pt>
                <c:pt idx="1454">
                  <c:v>6.0583333333333096</c:v>
                </c:pt>
                <c:pt idx="1455">
                  <c:v>6.062499999999976</c:v>
                </c:pt>
                <c:pt idx="1456">
                  <c:v>6.0666666666666424</c:v>
                </c:pt>
                <c:pt idx="1457">
                  <c:v>6.0708333333333089</c:v>
                </c:pt>
                <c:pt idx="1458">
                  <c:v>6.0749999999999753</c:v>
                </c:pt>
                <c:pt idx="1459">
                  <c:v>6.0791666666666417</c:v>
                </c:pt>
                <c:pt idx="1460">
                  <c:v>6.0833333333333082</c:v>
                </c:pt>
                <c:pt idx="1461">
                  <c:v>6.0874999999999746</c:v>
                </c:pt>
                <c:pt idx="1462">
                  <c:v>6.091666666666641</c:v>
                </c:pt>
                <c:pt idx="1463">
                  <c:v>6.0958333333333075</c:v>
                </c:pt>
                <c:pt idx="1464">
                  <c:v>6.0999999999999739</c:v>
                </c:pt>
                <c:pt idx="1465">
                  <c:v>6.1041666666666403</c:v>
                </c:pt>
                <c:pt idx="1466">
                  <c:v>6.1083333333333067</c:v>
                </c:pt>
                <c:pt idx="1467">
                  <c:v>6.1124999999999732</c:v>
                </c:pt>
                <c:pt idx="1468">
                  <c:v>6.1166666666666396</c:v>
                </c:pt>
                <c:pt idx="1469">
                  <c:v>6.120833333333306</c:v>
                </c:pt>
                <c:pt idx="1470">
                  <c:v>6.1249999999999725</c:v>
                </c:pt>
                <c:pt idx="1471">
                  <c:v>6.1291666666666389</c:v>
                </c:pt>
                <c:pt idx="1472">
                  <c:v>6.1333333333333053</c:v>
                </c:pt>
                <c:pt idx="1473">
                  <c:v>6.1374999999999718</c:v>
                </c:pt>
                <c:pt idx="1474">
                  <c:v>6.1416666666666382</c:v>
                </c:pt>
                <c:pt idx="1475">
                  <c:v>6.1458333333333046</c:v>
                </c:pt>
                <c:pt idx="1476">
                  <c:v>6.149999999999971</c:v>
                </c:pt>
                <c:pt idx="1477">
                  <c:v>6.1541666666666375</c:v>
                </c:pt>
                <c:pt idx="1478">
                  <c:v>6.1583333333333039</c:v>
                </c:pt>
                <c:pt idx="1479">
                  <c:v>6.1624999999999703</c:v>
                </c:pt>
                <c:pt idx="1480">
                  <c:v>6.1666666666666368</c:v>
                </c:pt>
                <c:pt idx="1481">
                  <c:v>6.1708333333333032</c:v>
                </c:pt>
                <c:pt idx="1482">
                  <c:v>6.1749999999999696</c:v>
                </c:pt>
                <c:pt idx="1483">
                  <c:v>6.1791666666666361</c:v>
                </c:pt>
                <c:pt idx="1484">
                  <c:v>6.1833333333333025</c:v>
                </c:pt>
                <c:pt idx="1485">
                  <c:v>6.1874999999999689</c:v>
                </c:pt>
                <c:pt idx="1486">
                  <c:v>6.1916666666666353</c:v>
                </c:pt>
                <c:pt idx="1487">
                  <c:v>6.1958333333333018</c:v>
                </c:pt>
                <c:pt idx="1488">
                  <c:v>6.1999999999999682</c:v>
                </c:pt>
                <c:pt idx="1489">
                  <c:v>6.2041666666666346</c:v>
                </c:pt>
                <c:pt idx="1490">
                  <c:v>6.2083333333333011</c:v>
                </c:pt>
                <c:pt idx="1491">
                  <c:v>6.2124999999999675</c:v>
                </c:pt>
                <c:pt idx="1492">
                  <c:v>6.2166666666666339</c:v>
                </c:pt>
                <c:pt idx="1493">
                  <c:v>6.2208333333333004</c:v>
                </c:pt>
                <c:pt idx="1494">
                  <c:v>6.2249999999999668</c:v>
                </c:pt>
                <c:pt idx="1495">
                  <c:v>6.2291666666666332</c:v>
                </c:pt>
                <c:pt idx="1496">
                  <c:v>6.2333333333332996</c:v>
                </c:pt>
                <c:pt idx="1497">
                  <c:v>6.2374999999999661</c:v>
                </c:pt>
                <c:pt idx="1498">
                  <c:v>6.2416666666666325</c:v>
                </c:pt>
                <c:pt idx="1499">
                  <c:v>6.2458333333332989</c:v>
                </c:pt>
                <c:pt idx="1500">
                  <c:v>6.2499999999999654</c:v>
                </c:pt>
                <c:pt idx="1501">
                  <c:v>6.2541666666666318</c:v>
                </c:pt>
                <c:pt idx="1502">
                  <c:v>6.2583333333332982</c:v>
                </c:pt>
                <c:pt idx="1503">
                  <c:v>6.2624999999999647</c:v>
                </c:pt>
                <c:pt idx="1504">
                  <c:v>6.2666666666666311</c:v>
                </c:pt>
                <c:pt idx="1505">
                  <c:v>6.2708333333332975</c:v>
                </c:pt>
                <c:pt idx="1506">
                  <c:v>6.2749999999999639</c:v>
                </c:pt>
                <c:pt idx="1507">
                  <c:v>6.2791666666666304</c:v>
                </c:pt>
                <c:pt idx="1508">
                  <c:v>6.2833333333332968</c:v>
                </c:pt>
                <c:pt idx="1509">
                  <c:v>6.2874999999999632</c:v>
                </c:pt>
                <c:pt idx="1510">
                  <c:v>6.2916666666666297</c:v>
                </c:pt>
                <c:pt idx="1511">
                  <c:v>6.2958333333332961</c:v>
                </c:pt>
                <c:pt idx="1512">
                  <c:v>6.2999999999999625</c:v>
                </c:pt>
                <c:pt idx="1513">
                  <c:v>6.3041666666666289</c:v>
                </c:pt>
                <c:pt idx="1514">
                  <c:v>6.3083333333332954</c:v>
                </c:pt>
                <c:pt idx="1515">
                  <c:v>6.3124999999999618</c:v>
                </c:pt>
                <c:pt idx="1516">
                  <c:v>6.3166666666666282</c:v>
                </c:pt>
                <c:pt idx="1517">
                  <c:v>6.3208333333332947</c:v>
                </c:pt>
                <c:pt idx="1518">
                  <c:v>6.3249999999999611</c:v>
                </c:pt>
                <c:pt idx="1519">
                  <c:v>6.3291666666666275</c:v>
                </c:pt>
                <c:pt idx="1520">
                  <c:v>6.333333333333294</c:v>
                </c:pt>
                <c:pt idx="1521">
                  <c:v>6.3374999999999604</c:v>
                </c:pt>
                <c:pt idx="1522">
                  <c:v>6.3416666666666268</c:v>
                </c:pt>
                <c:pt idx="1523">
                  <c:v>6.3458333333332932</c:v>
                </c:pt>
                <c:pt idx="1524">
                  <c:v>6.3499999999999597</c:v>
                </c:pt>
                <c:pt idx="1525">
                  <c:v>6.3541666666666261</c:v>
                </c:pt>
                <c:pt idx="1526">
                  <c:v>6.3583333333332925</c:v>
                </c:pt>
                <c:pt idx="1527">
                  <c:v>6.362499999999959</c:v>
                </c:pt>
                <c:pt idx="1528">
                  <c:v>6.3666666666666254</c:v>
                </c:pt>
                <c:pt idx="1529">
                  <c:v>6.3708333333332918</c:v>
                </c:pt>
                <c:pt idx="1530">
                  <c:v>6.3749999999999583</c:v>
                </c:pt>
                <c:pt idx="1531">
                  <c:v>6.3791666666666247</c:v>
                </c:pt>
                <c:pt idx="1532">
                  <c:v>6.3833333333332911</c:v>
                </c:pt>
                <c:pt idx="1533">
                  <c:v>6.3874999999999575</c:v>
                </c:pt>
                <c:pt idx="1534">
                  <c:v>6.391666666666624</c:v>
                </c:pt>
                <c:pt idx="1535">
                  <c:v>6.3958333333332904</c:v>
                </c:pt>
                <c:pt idx="1536">
                  <c:v>6.3999999999999568</c:v>
                </c:pt>
                <c:pt idx="1537">
                  <c:v>6.4041666666666233</c:v>
                </c:pt>
                <c:pt idx="1538">
                  <c:v>6.4083333333332897</c:v>
                </c:pt>
                <c:pt idx="1539">
                  <c:v>6.4124999999999561</c:v>
                </c:pt>
                <c:pt idx="1540">
                  <c:v>6.4166666666666226</c:v>
                </c:pt>
                <c:pt idx="1541">
                  <c:v>6.420833333333289</c:v>
                </c:pt>
                <c:pt idx="1542">
                  <c:v>6.4249999999999554</c:v>
                </c:pt>
                <c:pt idx="1543">
                  <c:v>6.4291666666666218</c:v>
                </c:pt>
                <c:pt idx="1544">
                  <c:v>6.4333333333332883</c:v>
                </c:pt>
                <c:pt idx="1545">
                  <c:v>6.4374999999999547</c:v>
                </c:pt>
                <c:pt idx="1546">
                  <c:v>6.4416666666666211</c:v>
                </c:pt>
                <c:pt idx="1547">
                  <c:v>6.4458333333332876</c:v>
                </c:pt>
                <c:pt idx="1548">
                  <c:v>6.449999999999954</c:v>
                </c:pt>
                <c:pt idx="1549">
                  <c:v>6.4541666666666204</c:v>
                </c:pt>
                <c:pt idx="1550">
                  <c:v>6.4583333333332869</c:v>
                </c:pt>
                <c:pt idx="1551">
                  <c:v>6.4624999999999533</c:v>
                </c:pt>
                <c:pt idx="1552">
                  <c:v>6.4666666666666197</c:v>
                </c:pt>
                <c:pt idx="1553">
                  <c:v>6.4708333333332861</c:v>
                </c:pt>
                <c:pt idx="1554">
                  <c:v>6.4749999999999526</c:v>
                </c:pt>
                <c:pt idx="1555">
                  <c:v>6.479166666666619</c:v>
                </c:pt>
                <c:pt idx="1556">
                  <c:v>6.4833333333332854</c:v>
                </c:pt>
                <c:pt idx="1557">
                  <c:v>6.4874999999999519</c:v>
                </c:pt>
                <c:pt idx="1558">
                  <c:v>6.4916666666666183</c:v>
                </c:pt>
                <c:pt idx="1559">
                  <c:v>6.4958333333332847</c:v>
                </c:pt>
                <c:pt idx="1560">
                  <c:v>6.4999999999999512</c:v>
                </c:pt>
                <c:pt idx="1561">
                  <c:v>6.5041666666666176</c:v>
                </c:pt>
                <c:pt idx="1562">
                  <c:v>6.508333333333284</c:v>
                </c:pt>
                <c:pt idx="1563">
                  <c:v>6.5124999999999504</c:v>
                </c:pt>
                <c:pt idx="1564">
                  <c:v>6.5166666666666169</c:v>
                </c:pt>
                <c:pt idx="1565">
                  <c:v>6.5208333333332833</c:v>
                </c:pt>
                <c:pt idx="1566">
                  <c:v>6.5249999999999497</c:v>
                </c:pt>
                <c:pt idx="1567">
                  <c:v>6.5291666666666162</c:v>
                </c:pt>
                <c:pt idx="1568">
                  <c:v>6.5333333333332826</c:v>
                </c:pt>
                <c:pt idx="1569">
                  <c:v>6.537499999999949</c:v>
                </c:pt>
                <c:pt idx="1570">
                  <c:v>6.5416666666666154</c:v>
                </c:pt>
                <c:pt idx="1571">
                  <c:v>6.5458333333332819</c:v>
                </c:pt>
                <c:pt idx="1572">
                  <c:v>6.5499999999999483</c:v>
                </c:pt>
                <c:pt idx="1573">
                  <c:v>6.5541666666666147</c:v>
                </c:pt>
                <c:pt idx="1574">
                  <c:v>6.5583333333332812</c:v>
                </c:pt>
                <c:pt idx="1575">
                  <c:v>6.5624999999999476</c:v>
                </c:pt>
                <c:pt idx="1576">
                  <c:v>6.566666666666614</c:v>
                </c:pt>
                <c:pt idx="1577">
                  <c:v>6.5708333333332805</c:v>
                </c:pt>
                <c:pt idx="1578">
                  <c:v>6.5749999999999469</c:v>
                </c:pt>
                <c:pt idx="1579">
                  <c:v>6.5791666666666133</c:v>
                </c:pt>
                <c:pt idx="1580">
                  <c:v>6.5833333333332797</c:v>
                </c:pt>
                <c:pt idx="1581">
                  <c:v>6.5874999999999462</c:v>
                </c:pt>
                <c:pt idx="1582">
                  <c:v>6.5916666666666126</c:v>
                </c:pt>
                <c:pt idx="1583">
                  <c:v>6.595833333333279</c:v>
                </c:pt>
                <c:pt idx="1584">
                  <c:v>6.5999999999999455</c:v>
                </c:pt>
                <c:pt idx="1585">
                  <c:v>6.6041666666666119</c:v>
                </c:pt>
                <c:pt idx="1586">
                  <c:v>6.6083333333332783</c:v>
                </c:pt>
                <c:pt idx="1587">
                  <c:v>6.6124999999999448</c:v>
                </c:pt>
                <c:pt idx="1588">
                  <c:v>6.6166666666666112</c:v>
                </c:pt>
                <c:pt idx="1589">
                  <c:v>6.6208333333332776</c:v>
                </c:pt>
                <c:pt idx="1590">
                  <c:v>6.624999999999944</c:v>
                </c:pt>
                <c:pt idx="1591">
                  <c:v>6.6291666666666105</c:v>
                </c:pt>
                <c:pt idx="1592">
                  <c:v>6.6333333333332769</c:v>
                </c:pt>
                <c:pt idx="1593">
                  <c:v>6.6374999999999433</c:v>
                </c:pt>
                <c:pt idx="1594">
                  <c:v>6.6416666666666098</c:v>
                </c:pt>
                <c:pt idx="1595">
                  <c:v>6.6458333333332762</c:v>
                </c:pt>
                <c:pt idx="1596">
                  <c:v>6.6499999999999426</c:v>
                </c:pt>
                <c:pt idx="1597">
                  <c:v>6.6541666666666091</c:v>
                </c:pt>
                <c:pt idx="1598">
                  <c:v>6.6583333333332755</c:v>
                </c:pt>
                <c:pt idx="1599">
                  <c:v>6.6624999999999419</c:v>
                </c:pt>
                <c:pt idx="1600">
                  <c:v>6.6666666666666083</c:v>
                </c:pt>
                <c:pt idx="1601">
                  <c:v>6.6708333333332748</c:v>
                </c:pt>
                <c:pt idx="1602">
                  <c:v>6.6749999999999412</c:v>
                </c:pt>
                <c:pt idx="1603">
                  <c:v>6.6791666666666076</c:v>
                </c:pt>
                <c:pt idx="1604">
                  <c:v>6.6833333333332741</c:v>
                </c:pt>
                <c:pt idx="1605">
                  <c:v>6.6874999999999405</c:v>
                </c:pt>
                <c:pt idx="1606">
                  <c:v>6.6916666666666069</c:v>
                </c:pt>
                <c:pt idx="1607">
                  <c:v>6.6958333333332734</c:v>
                </c:pt>
                <c:pt idx="1608">
                  <c:v>6.6999999999999398</c:v>
                </c:pt>
                <c:pt idx="1609">
                  <c:v>6.7041666666666062</c:v>
                </c:pt>
                <c:pt idx="1610">
                  <c:v>6.7083333333332726</c:v>
                </c:pt>
                <c:pt idx="1611">
                  <c:v>6.7124999999999391</c:v>
                </c:pt>
                <c:pt idx="1612">
                  <c:v>6.7166666666666055</c:v>
                </c:pt>
                <c:pt idx="1613">
                  <c:v>6.7208333333332719</c:v>
                </c:pt>
                <c:pt idx="1614">
                  <c:v>6.7249999999999384</c:v>
                </c:pt>
                <c:pt idx="1615">
                  <c:v>6.7291666666666048</c:v>
                </c:pt>
                <c:pt idx="1616">
                  <c:v>6.7333333333332712</c:v>
                </c:pt>
                <c:pt idx="1617">
                  <c:v>6.7374999999999376</c:v>
                </c:pt>
                <c:pt idx="1618">
                  <c:v>6.7416666666666041</c:v>
                </c:pt>
                <c:pt idx="1619">
                  <c:v>6.7458333333332705</c:v>
                </c:pt>
                <c:pt idx="1620">
                  <c:v>6.7499999999999369</c:v>
                </c:pt>
                <c:pt idx="1621">
                  <c:v>6.7541666666666034</c:v>
                </c:pt>
                <c:pt idx="1622">
                  <c:v>6.7583333333332698</c:v>
                </c:pt>
                <c:pt idx="1623">
                  <c:v>6.7624999999999362</c:v>
                </c:pt>
                <c:pt idx="1624">
                  <c:v>6.7666666666666027</c:v>
                </c:pt>
                <c:pt idx="1625">
                  <c:v>6.7708333333332691</c:v>
                </c:pt>
                <c:pt idx="1626">
                  <c:v>6.7749999999999355</c:v>
                </c:pt>
                <c:pt idx="1627">
                  <c:v>6.7791666666666019</c:v>
                </c:pt>
                <c:pt idx="1628">
                  <c:v>6.7833333333332684</c:v>
                </c:pt>
                <c:pt idx="1629">
                  <c:v>6.7874999999999348</c:v>
                </c:pt>
                <c:pt idx="1630">
                  <c:v>6.7916666666666012</c:v>
                </c:pt>
                <c:pt idx="1631">
                  <c:v>6.7958333333332677</c:v>
                </c:pt>
                <c:pt idx="1632">
                  <c:v>6.7999999999999341</c:v>
                </c:pt>
                <c:pt idx="1633">
                  <c:v>6.8041666666666005</c:v>
                </c:pt>
                <c:pt idx="1634">
                  <c:v>6.808333333333267</c:v>
                </c:pt>
                <c:pt idx="1635">
                  <c:v>6.8124999999999334</c:v>
                </c:pt>
                <c:pt idx="1636">
                  <c:v>6.8166666666665998</c:v>
                </c:pt>
                <c:pt idx="1637">
                  <c:v>6.8208333333332662</c:v>
                </c:pt>
                <c:pt idx="1638">
                  <c:v>6.8249999999999327</c:v>
                </c:pt>
                <c:pt idx="1639">
                  <c:v>6.8291666666665991</c:v>
                </c:pt>
                <c:pt idx="1640">
                  <c:v>6.8333333333332655</c:v>
                </c:pt>
                <c:pt idx="1641">
                  <c:v>6.837499999999932</c:v>
                </c:pt>
                <c:pt idx="1642">
                  <c:v>6.8416666666665984</c:v>
                </c:pt>
                <c:pt idx="1643">
                  <c:v>6.8458333333332648</c:v>
                </c:pt>
                <c:pt idx="1644">
                  <c:v>6.8499999999999313</c:v>
                </c:pt>
                <c:pt idx="1645">
                  <c:v>6.8541666666665977</c:v>
                </c:pt>
                <c:pt idx="1646">
                  <c:v>6.8583333333332641</c:v>
                </c:pt>
                <c:pt idx="1647">
                  <c:v>6.8624999999999305</c:v>
                </c:pt>
                <c:pt idx="1648">
                  <c:v>6.866666666666597</c:v>
                </c:pt>
                <c:pt idx="1649">
                  <c:v>6.8708333333332634</c:v>
                </c:pt>
                <c:pt idx="1650">
                  <c:v>6.8749999999999298</c:v>
                </c:pt>
                <c:pt idx="1651">
                  <c:v>6.8791666666665963</c:v>
                </c:pt>
                <c:pt idx="1652">
                  <c:v>6.8833333333332627</c:v>
                </c:pt>
                <c:pt idx="1653">
                  <c:v>6.8874999999999291</c:v>
                </c:pt>
                <c:pt idx="1654">
                  <c:v>6.8916666666665956</c:v>
                </c:pt>
                <c:pt idx="1655">
                  <c:v>6.895833333333262</c:v>
                </c:pt>
                <c:pt idx="1656">
                  <c:v>6.8999999999999284</c:v>
                </c:pt>
                <c:pt idx="1657">
                  <c:v>6.9041666666665948</c:v>
                </c:pt>
                <c:pt idx="1658">
                  <c:v>6.9083333333332613</c:v>
                </c:pt>
                <c:pt idx="1659">
                  <c:v>6.9124999999999277</c:v>
                </c:pt>
                <c:pt idx="1660">
                  <c:v>6.9166666666665941</c:v>
                </c:pt>
                <c:pt idx="1661">
                  <c:v>6.9208333333332606</c:v>
                </c:pt>
                <c:pt idx="1662">
                  <c:v>6.924999999999927</c:v>
                </c:pt>
                <c:pt idx="1663">
                  <c:v>6.9291666666665934</c:v>
                </c:pt>
                <c:pt idx="1664">
                  <c:v>6.9333333333332599</c:v>
                </c:pt>
                <c:pt idx="1665">
                  <c:v>6.9374999999999263</c:v>
                </c:pt>
                <c:pt idx="1666">
                  <c:v>6.9416666666665927</c:v>
                </c:pt>
                <c:pt idx="1667">
                  <c:v>6.9458333333332591</c:v>
                </c:pt>
                <c:pt idx="1668">
                  <c:v>6.9499999999999256</c:v>
                </c:pt>
                <c:pt idx="1669">
                  <c:v>6.954166666666592</c:v>
                </c:pt>
                <c:pt idx="1670">
                  <c:v>6.9583333333332584</c:v>
                </c:pt>
                <c:pt idx="1671">
                  <c:v>6.9624999999999249</c:v>
                </c:pt>
                <c:pt idx="1672">
                  <c:v>6.9666666666665913</c:v>
                </c:pt>
                <c:pt idx="1673">
                  <c:v>6.9708333333332577</c:v>
                </c:pt>
                <c:pt idx="1674">
                  <c:v>6.9749999999999241</c:v>
                </c:pt>
                <c:pt idx="1675">
                  <c:v>6.9791666666665906</c:v>
                </c:pt>
                <c:pt idx="1676">
                  <c:v>6.983333333333257</c:v>
                </c:pt>
                <c:pt idx="1677">
                  <c:v>6.9874999999999234</c:v>
                </c:pt>
                <c:pt idx="1678">
                  <c:v>6.9916666666665899</c:v>
                </c:pt>
                <c:pt idx="1679">
                  <c:v>6.9958333333332563</c:v>
                </c:pt>
                <c:pt idx="1680">
                  <c:v>6.9999999999999227</c:v>
                </c:pt>
                <c:pt idx="1681">
                  <c:v>7.0041666666665892</c:v>
                </c:pt>
                <c:pt idx="1682">
                  <c:v>7.0083333333332556</c:v>
                </c:pt>
                <c:pt idx="1683">
                  <c:v>7.012499999999922</c:v>
                </c:pt>
                <c:pt idx="1684">
                  <c:v>7.0166666666665884</c:v>
                </c:pt>
                <c:pt idx="1685">
                  <c:v>7.0208333333332549</c:v>
                </c:pt>
                <c:pt idx="1686">
                  <c:v>7.0249999999999213</c:v>
                </c:pt>
                <c:pt idx="1687">
                  <c:v>7.0291666666665877</c:v>
                </c:pt>
                <c:pt idx="1688">
                  <c:v>7.0333333333332542</c:v>
                </c:pt>
                <c:pt idx="1689">
                  <c:v>7.0374999999999206</c:v>
                </c:pt>
                <c:pt idx="1690">
                  <c:v>7.041666666666587</c:v>
                </c:pt>
                <c:pt idx="1691">
                  <c:v>7.0458333333332535</c:v>
                </c:pt>
                <c:pt idx="1692">
                  <c:v>7.0499999999999199</c:v>
                </c:pt>
                <c:pt idx="1693">
                  <c:v>7.0541666666665863</c:v>
                </c:pt>
                <c:pt idx="1694">
                  <c:v>7.0583333333332527</c:v>
                </c:pt>
                <c:pt idx="1695">
                  <c:v>7.0624999999999192</c:v>
                </c:pt>
                <c:pt idx="1696">
                  <c:v>7.0666666666665856</c:v>
                </c:pt>
                <c:pt idx="1697">
                  <c:v>7.070833333333252</c:v>
                </c:pt>
                <c:pt idx="1698">
                  <c:v>7.0749999999999185</c:v>
                </c:pt>
                <c:pt idx="1699">
                  <c:v>7.0791666666665849</c:v>
                </c:pt>
                <c:pt idx="1700">
                  <c:v>7.0833333333332513</c:v>
                </c:pt>
                <c:pt idx="1701">
                  <c:v>7.0874999999999178</c:v>
                </c:pt>
                <c:pt idx="1702">
                  <c:v>7.0916666666665842</c:v>
                </c:pt>
                <c:pt idx="1703">
                  <c:v>7.0958333333332506</c:v>
                </c:pt>
                <c:pt idx="1704">
                  <c:v>7.099999999999917</c:v>
                </c:pt>
                <c:pt idx="1705">
                  <c:v>7.1041666666665835</c:v>
                </c:pt>
                <c:pt idx="1706">
                  <c:v>7.1083333333332499</c:v>
                </c:pt>
                <c:pt idx="1707">
                  <c:v>7.1124999999999163</c:v>
                </c:pt>
                <c:pt idx="1708">
                  <c:v>7.1166666666665828</c:v>
                </c:pt>
                <c:pt idx="1709">
                  <c:v>7.1208333333332492</c:v>
                </c:pt>
                <c:pt idx="1710">
                  <c:v>7.1249999999999156</c:v>
                </c:pt>
                <c:pt idx="1711">
                  <c:v>7.1291666666665821</c:v>
                </c:pt>
                <c:pt idx="1712">
                  <c:v>7.1333333333332485</c:v>
                </c:pt>
                <c:pt idx="1713">
                  <c:v>7.1374999999999149</c:v>
                </c:pt>
                <c:pt idx="1714">
                  <c:v>7.1416666666665813</c:v>
                </c:pt>
                <c:pt idx="1715">
                  <c:v>7.1458333333332478</c:v>
                </c:pt>
                <c:pt idx="1716">
                  <c:v>7.1499999999999142</c:v>
                </c:pt>
                <c:pt idx="1717">
                  <c:v>7.1541666666665806</c:v>
                </c:pt>
                <c:pt idx="1718">
                  <c:v>7.1583333333332471</c:v>
                </c:pt>
                <c:pt idx="1719">
                  <c:v>7.1624999999999135</c:v>
                </c:pt>
                <c:pt idx="1720">
                  <c:v>7.1666666666665799</c:v>
                </c:pt>
                <c:pt idx="1721">
                  <c:v>7.1708333333332464</c:v>
                </c:pt>
                <c:pt idx="1722">
                  <c:v>7.1749999999999128</c:v>
                </c:pt>
                <c:pt idx="1723">
                  <c:v>7.1791666666665792</c:v>
                </c:pt>
                <c:pt idx="1724">
                  <c:v>7.1833333333332456</c:v>
                </c:pt>
                <c:pt idx="1725">
                  <c:v>7.1874999999999121</c:v>
                </c:pt>
                <c:pt idx="1726">
                  <c:v>7.1916666666665785</c:v>
                </c:pt>
                <c:pt idx="1727">
                  <c:v>7.1958333333332449</c:v>
                </c:pt>
                <c:pt idx="1728">
                  <c:v>7.1999999999999114</c:v>
                </c:pt>
                <c:pt idx="1729">
                  <c:v>7.2041666666665778</c:v>
                </c:pt>
                <c:pt idx="1730">
                  <c:v>7.2083333333332442</c:v>
                </c:pt>
                <c:pt idx="1731">
                  <c:v>7.2124999999999106</c:v>
                </c:pt>
                <c:pt idx="1732">
                  <c:v>7.2166666666665771</c:v>
                </c:pt>
                <c:pt idx="1733">
                  <c:v>7.2208333333332435</c:v>
                </c:pt>
                <c:pt idx="1734">
                  <c:v>7.2249999999999099</c:v>
                </c:pt>
                <c:pt idx="1735">
                  <c:v>7.2291666666665764</c:v>
                </c:pt>
                <c:pt idx="1736">
                  <c:v>7.2333333333332428</c:v>
                </c:pt>
                <c:pt idx="1737">
                  <c:v>7.2374999999999092</c:v>
                </c:pt>
                <c:pt idx="1738">
                  <c:v>7.2416666666665757</c:v>
                </c:pt>
                <c:pt idx="1739">
                  <c:v>7.2458333333332421</c:v>
                </c:pt>
                <c:pt idx="1740">
                  <c:v>7.2499999999999085</c:v>
                </c:pt>
                <c:pt idx="1741">
                  <c:v>7.2541666666665749</c:v>
                </c:pt>
                <c:pt idx="1742">
                  <c:v>7.2583333333332414</c:v>
                </c:pt>
                <c:pt idx="1743">
                  <c:v>7.2624999999999078</c:v>
                </c:pt>
                <c:pt idx="1744">
                  <c:v>7.2666666666665742</c:v>
                </c:pt>
                <c:pt idx="1745">
                  <c:v>7.2708333333332407</c:v>
                </c:pt>
                <c:pt idx="1746">
                  <c:v>7.2749999999999071</c:v>
                </c:pt>
                <c:pt idx="1747">
                  <c:v>7.2791666666665735</c:v>
                </c:pt>
                <c:pt idx="1748">
                  <c:v>7.28333333333324</c:v>
                </c:pt>
                <c:pt idx="1749">
                  <c:v>7.2874999999999064</c:v>
                </c:pt>
                <c:pt idx="1750">
                  <c:v>7.2916666666665728</c:v>
                </c:pt>
                <c:pt idx="1751">
                  <c:v>7.2958333333332392</c:v>
                </c:pt>
                <c:pt idx="1752">
                  <c:v>7.2999999999999057</c:v>
                </c:pt>
                <c:pt idx="1753">
                  <c:v>7.3041666666665721</c:v>
                </c:pt>
                <c:pt idx="1754">
                  <c:v>7.3083333333332385</c:v>
                </c:pt>
                <c:pt idx="1755">
                  <c:v>7.312499999999905</c:v>
                </c:pt>
                <c:pt idx="1756">
                  <c:v>7.3166666666665714</c:v>
                </c:pt>
                <c:pt idx="1757">
                  <c:v>7.3208333333332378</c:v>
                </c:pt>
                <c:pt idx="1758">
                  <c:v>7.3249999999999043</c:v>
                </c:pt>
                <c:pt idx="1759">
                  <c:v>7.3291666666665707</c:v>
                </c:pt>
                <c:pt idx="1760">
                  <c:v>7.3333333333332371</c:v>
                </c:pt>
                <c:pt idx="1761">
                  <c:v>7.3374999999999035</c:v>
                </c:pt>
                <c:pt idx="1762">
                  <c:v>7.34166666666657</c:v>
                </c:pt>
                <c:pt idx="1763">
                  <c:v>7.3458333333332364</c:v>
                </c:pt>
                <c:pt idx="1764">
                  <c:v>7.3499999999999028</c:v>
                </c:pt>
                <c:pt idx="1765">
                  <c:v>7.3541666666665693</c:v>
                </c:pt>
                <c:pt idx="1766">
                  <c:v>7.3583333333332357</c:v>
                </c:pt>
                <c:pt idx="1767">
                  <c:v>7.3624999999999021</c:v>
                </c:pt>
                <c:pt idx="1768">
                  <c:v>7.3666666666665686</c:v>
                </c:pt>
                <c:pt idx="1769">
                  <c:v>7.370833333333235</c:v>
                </c:pt>
                <c:pt idx="1770">
                  <c:v>7.3749999999999014</c:v>
                </c:pt>
                <c:pt idx="1771">
                  <c:v>7.3791666666665678</c:v>
                </c:pt>
                <c:pt idx="1772">
                  <c:v>7.3833333333332343</c:v>
                </c:pt>
                <c:pt idx="1773">
                  <c:v>7.3874999999999007</c:v>
                </c:pt>
                <c:pt idx="1774">
                  <c:v>7.3916666666665671</c:v>
                </c:pt>
                <c:pt idx="1775">
                  <c:v>7.3958333333332336</c:v>
                </c:pt>
                <c:pt idx="1776">
                  <c:v>7.3999999999999</c:v>
                </c:pt>
                <c:pt idx="1777">
                  <c:v>7.4041666666665664</c:v>
                </c:pt>
                <c:pt idx="1778">
                  <c:v>7.4083333333332329</c:v>
                </c:pt>
                <c:pt idx="1779">
                  <c:v>7.4124999999998993</c:v>
                </c:pt>
                <c:pt idx="1780">
                  <c:v>7.4166666666665657</c:v>
                </c:pt>
                <c:pt idx="1781">
                  <c:v>7.4208333333332321</c:v>
                </c:pt>
                <c:pt idx="1782">
                  <c:v>7.4249999999998986</c:v>
                </c:pt>
                <c:pt idx="1783">
                  <c:v>7.429166666666565</c:v>
                </c:pt>
                <c:pt idx="1784">
                  <c:v>7.4333333333332314</c:v>
                </c:pt>
                <c:pt idx="1785">
                  <c:v>7.4374999999998979</c:v>
                </c:pt>
                <c:pt idx="1786">
                  <c:v>7.4416666666665643</c:v>
                </c:pt>
                <c:pt idx="1787">
                  <c:v>7.4458333333332307</c:v>
                </c:pt>
                <c:pt idx="1788">
                  <c:v>7.4499999999998971</c:v>
                </c:pt>
                <c:pt idx="1789">
                  <c:v>7.4541666666665636</c:v>
                </c:pt>
                <c:pt idx="1790">
                  <c:v>7.45833333333323</c:v>
                </c:pt>
                <c:pt idx="1791">
                  <c:v>7.4624999999998964</c:v>
                </c:pt>
                <c:pt idx="1792">
                  <c:v>7.4666666666665629</c:v>
                </c:pt>
                <c:pt idx="1793">
                  <c:v>7.4708333333332293</c:v>
                </c:pt>
                <c:pt idx="1794">
                  <c:v>7.4749999999998957</c:v>
                </c:pt>
                <c:pt idx="1795">
                  <c:v>7.4791666666665622</c:v>
                </c:pt>
                <c:pt idx="1796">
                  <c:v>7.4833333333332286</c:v>
                </c:pt>
                <c:pt idx="1797">
                  <c:v>7.487499999999895</c:v>
                </c:pt>
                <c:pt idx="1798">
                  <c:v>7.4916666666665614</c:v>
                </c:pt>
                <c:pt idx="1799">
                  <c:v>7.4958333333332279</c:v>
                </c:pt>
                <c:pt idx="1800">
                  <c:v>7.4999999999998943</c:v>
                </c:pt>
                <c:pt idx="1801">
                  <c:v>7.5041666666665607</c:v>
                </c:pt>
                <c:pt idx="1802">
                  <c:v>7.5083333333332272</c:v>
                </c:pt>
                <c:pt idx="1803">
                  <c:v>7.5124999999998936</c:v>
                </c:pt>
                <c:pt idx="1804">
                  <c:v>7.51666666666656</c:v>
                </c:pt>
                <c:pt idx="1805">
                  <c:v>7.5208333333332265</c:v>
                </c:pt>
                <c:pt idx="1806">
                  <c:v>7.5249999999998929</c:v>
                </c:pt>
                <c:pt idx="1807">
                  <c:v>7.5291666666665593</c:v>
                </c:pt>
                <c:pt idx="1808">
                  <c:v>7.5333333333332257</c:v>
                </c:pt>
                <c:pt idx="1809">
                  <c:v>7.5374999999998922</c:v>
                </c:pt>
                <c:pt idx="1810">
                  <c:v>7.5416666666665586</c:v>
                </c:pt>
                <c:pt idx="1811">
                  <c:v>7.545833333333225</c:v>
                </c:pt>
                <c:pt idx="1812">
                  <c:v>7.5499999999998915</c:v>
                </c:pt>
                <c:pt idx="1813">
                  <c:v>7.5541666666665579</c:v>
                </c:pt>
                <c:pt idx="1814">
                  <c:v>7.5583333333332243</c:v>
                </c:pt>
                <c:pt idx="1815">
                  <c:v>7.5624999999998908</c:v>
                </c:pt>
                <c:pt idx="1816">
                  <c:v>7.5666666666665572</c:v>
                </c:pt>
                <c:pt idx="1817">
                  <c:v>7.5708333333332236</c:v>
                </c:pt>
                <c:pt idx="1818">
                  <c:v>7.57499999999989</c:v>
                </c:pt>
                <c:pt idx="1819">
                  <c:v>7.5791666666665565</c:v>
                </c:pt>
                <c:pt idx="1820">
                  <c:v>7.5833333333332229</c:v>
                </c:pt>
                <c:pt idx="1821">
                  <c:v>7.5874999999998893</c:v>
                </c:pt>
                <c:pt idx="1822">
                  <c:v>7.5916666666665558</c:v>
                </c:pt>
                <c:pt idx="1823">
                  <c:v>7.5958333333332222</c:v>
                </c:pt>
                <c:pt idx="1824">
                  <c:v>7.5999999999998886</c:v>
                </c:pt>
                <c:pt idx="1825">
                  <c:v>7.6041666666665551</c:v>
                </c:pt>
                <c:pt idx="1826">
                  <c:v>7.6083333333332215</c:v>
                </c:pt>
                <c:pt idx="1827">
                  <c:v>7.6124999999998879</c:v>
                </c:pt>
                <c:pt idx="1828">
                  <c:v>7.6166666666665543</c:v>
                </c:pt>
                <c:pt idx="1829">
                  <c:v>7.6208333333332208</c:v>
                </c:pt>
                <c:pt idx="1830">
                  <c:v>7.6249999999998872</c:v>
                </c:pt>
                <c:pt idx="1831">
                  <c:v>7.6291666666665536</c:v>
                </c:pt>
                <c:pt idx="1832">
                  <c:v>7.6333333333332201</c:v>
                </c:pt>
                <c:pt idx="1833">
                  <c:v>7.6374999999998865</c:v>
                </c:pt>
                <c:pt idx="1834">
                  <c:v>7.6416666666665529</c:v>
                </c:pt>
                <c:pt idx="1835">
                  <c:v>7.6458333333332194</c:v>
                </c:pt>
                <c:pt idx="1836">
                  <c:v>7.6499999999998858</c:v>
                </c:pt>
                <c:pt idx="1837">
                  <c:v>7.6541666666665522</c:v>
                </c:pt>
                <c:pt idx="1838">
                  <c:v>7.6583333333332186</c:v>
                </c:pt>
                <c:pt idx="1839">
                  <c:v>7.6624999999998851</c:v>
                </c:pt>
                <c:pt idx="1840">
                  <c:v>7.6666666666665515</c:v>
                </c:pt>
                <c:pt idx="1841">
                  <c:v>7.6708333333332179</c:v>
                </c:pt>
                <c:pt idx="1842">
                  <c:v>7.6749999999998844</c:v>
                </c:pt>
                <c:pt idx="1843">
                  <c:v>7.6791666666665508</c:v>
                </c:pt>
                <c:pt idx="1844">
                  <c:v>7.6833333333332172</c:v>
                </c:pt>
                <c:pt idx="1845">
                  <c:v>7.6874999999998836</c:v>
                </c:pt>
                <c:pt idx="1846">
                  <c:v>7.6916666666665501</c:v>
                </c:pt>
                <c:pt idx="1847">
                  <c:v>7.6958333333332165</c:v>
                </c:pt>
                <c:pt idx="1848">
                  <c:v>7.6999999999998829</c:v>
                </c:pt>
                <c:pt idx="1849">
                  <c:v>7.7041666666665494</c:v>
                </c:pt>
                <c:pt idx="1850">
                  <c:v>7.7083333333332158</c:v>
                </c:pt>
                <c:pt idx="1851">
                  <c:v>7.7124999999998822</c:v>
                </c:pt>
                <c:pt idx="1852">
                  <c:v>7.7166666666665487</c:v>
                </c:pt>
                <c:pt idx="1853">
                  <c:v>7.7208333333332151</c:v>
                </c:pt>
                <c:pt idx="1854">
                  <c:v>7.7249999999998815</c:v>
                </c:pt>
                <c:pt idx="1855">
                  <c:v>7.7291666666665479</c:v>
                </c:pt>
                <c:pt idx="1856">
                  <c:v>7.7333333333332144</c:v>
                </c:pt>
                <c:pt idx="1857">
                  <c:v>7.7374999999998808</c:v>
                </c:pt>
                <c:pt idx="1858">
                  <c:v>7.7416666666665472</c:v>
                </c:pt>
                <c:pt idx="1859">
                  <c:v>7.7458333333332137</c:v>
                </c:pt>
                <c:pt idx="1860">
                  <c:v>7.7499999999998801</c:v>
                </c:pt>
                <c:pt idx="1861">
                  <c:v>7.7541666666665465</c:v>
                </c:pt>
                <c:pt idx="1862">
                  <c:v>7.758333333333213</c:v>
                </c:pt>
                <c:pt idx="1863">
                  <c:v>7.7624999999998794</c:v>
                </c:pt>
                <c:pt idx="1864">
                  <c:v>7.7666666666665458</c:v>
                </c:pt>
                <c:pt idx="1865">
                  <c:v>7.7708333333332122</c:v>
                </c:pt>
                <c:pt idx="1866">
                  <c:v>7.7749999999998787</c:v>
                </c:pt>
                <c:pt idx="1867">
                  <c:v>7.7791666666665451</c:v>
                </c:pt>
                <c:pt idx="1868">
                  <c:v>7.7833333333332115</c:v>
                </c:pt>
                <c:pt idx="1869">
                  <c:v>7.787499999999878</c:v>
                </c:pt>
                <c:pt idx="1870">
                  <c:v>7.7916666666665444</c:v>
                </c:pt>
                <c:pt idx="1871">
                  <c:v>7.7958333333332108</c:v>
                </c:pt>
                <c:pt idx="1872">
                  <c:v>7.7999999999998773</c:v>
                </c:pt>
                <c:pt idx="1873">
                  <c:v>7.8041666666665437</c:v>
                </c:pt>
                <c:pt idx="1874">
                  <c:v>7.8083333333332101</c:v>
                </c:pt>
                <c:pt idx="1875">
                  <c:v>7.8124999999998765</c:v>
                </c:pt>
                <c:pt idx="1876">
                  <c:v>7.816666666666543</c:v>
                </c:pt>
                <c:pt idx="1877">
                  <c:v>7.8208333333332094</c:v>
                </c:pt>
                <c:pt idx="1878">
                  <c:v>7.8249999999998758</c:v>
                </c:pt>
                <c:pt idx="1879">
                  <c:v>7.8291666666665423</c:v>
                </c:pt>
                <c:pt idx="1880">
                  <c:v>7.8333333333332087</c:v>
                </c:pt>
                <c:pt idx="1881">
                  <c:v>7.8374999999998751</c:v>
                </c:pt>
                <c:pt idx="1882">
                  <c:v>7.8416666666665416</c:v>
                </c:pt>
                <c:pt idx="1883">
                  <c:v>7.845833333333208</c:v>
                </c:pt>
                <c:pt idx="1884">
                  <c:v>7.8499999999998744</c:v>
                </c:pt>
                <c:pt idx="1885">
                  <c:v>7.8541666666665408</c:v>
                </c:pt>
                <c:pt idx="1886">
                  <c:v>7.8583333333332073</c:v>
                </c:pt>
                <c:pt idx="1887">
                  <c:v>7.8624999999998737</c:v>
                </c:pt>
                <c:pt idx="1888">
                  <c:v>7.8666666666665401</c:v>
                </c:pt>
                <c:pt idx="1889">
                  <c:v>7.8708333333332066</c:v>
                </c:pt>
                <c:pt idx="1890">
                  <c:v>7.874999999999873</c:v>
                </c:pt>
                <c:pt idx="1891">
                  <c:v>7.8791666666665394</c:v>
                </c:pt>
                <c:pt idx="1892">
                  <c:v>7.8833333333332059</c:v>
                </c:pt>
                <c:pt idx="1893">
                  <c:v>7.8874999999998723</c:v>
                </c:pt>
                <c:pt idx="1894">
                  <c:v>7.8916666666665387</c:v>
                </c:pt>
                <c:pt idx="1895">
                  <c:v>7.8958333333332051</c:v>
                </c:pt>
                <c:pt idx="1896">
                  <c:v>7.8999999999998716</c:v>
                </c:pt>
                <c:pt idx="1897">
                  <c:v>7.904166666666538</c:v>
                </c:pt>
                <c:pt idx="1898">
                  <c:v>7.9083333333332044</c:v>
                </c:pt>
                <c:pt idx="1899">
                  <c:v>7.9124999999998709</c:v>
                </c:pt>
                <c:pt idx="1900">
                  <c:v>7.9166666666665373</c:v>
                </c:pt>
                <c:pt idx="1901">
                  <c:v>7.9208333333332037</c:v>
                </c:pt>
                <c:pt idx="1902">
                  <c:v>7.9249999999998701</c:v>
                </c:pt>
                <c:pt idx="1903">
                  <c:v>7.9291666666665366</c:v>
                </c:pt>
                <c:pt idx="1904">
                  <c:v>7.933333333333203</c:v>
                </c:pt>
                <c:pt idx="1905">
                  <c:v>7.9374999999998694</c:v>
                </c:pt>
                <c:pt idx="1906">
                  <c:v>7.9416666666665359</c:v>
                </c:pt>
                <c:pt idx="1907">
                  <c:v>7.9458333333332023</c:v>
                </c:pt>
                <c:pt idx="1908">
                  <c:v>7.9499999999998687</c:v>
                </c:pt>
                <c:pt idx="1909">
                  <c:v>7.9541666666665352</c:v>
                </c:pt>
                <c:pt idx="1910">
                  <c:v>7.9583333333332016</c:v>
                </c:pt>
                <c:pt idx="1911">
                  <c:v>7.962499999999868</c:v>
                </c:pt>
                <c:pt idx="1912">
                  <c:v>7.9666666666665344</c:v>
                </c:pt>
                <c:pt idx="1913">
                  <c:v>7.9708333333332009</c:v>
                </c:pt>
                <c:pt idx="1914">
                  <c:v>7.9749999999998673</c:v>
                </c:pt>
                <c:pt idx="1915">
                  <c:v>7.9791666666665337</c:v>
                </c:pt>
                <c:pt idx="1916">
                  <c:v>7.9833333333332002</c:v>
                </c:pt>
                <c:pt idx="1917">
                  <c:v>7.9874999999998666</c:v>
                </c:pt>
                <c:pt idx="1918">
                  <c:v>7.991666666666533</c:v>
                </c:pt>
                <c:pt idx="1919">
                  <c:v>7.9958333333331995</c:v>
                </c:pt>
                <c:pt idx="1920">
                  <c:v>7.9999999999998659</c:v>
                </c:pt>
                <c:pt idx="1921">
                  <c:v>8.0041666666665332</c:v>
                </c:pt>
                <c:pt idx="1922">
                  <c:v>8.0083333333331996</c:v>
                </c:pt>
                <c:pt idx="1923">
                  <c:v>8.0124999999998661</c:v>
                </c:pt>
                <c:pt idx="1924">
                  <c:v>8.0166666666665325</c:v>
                </c:pt>
                <c:pt idx="1925">
                  <c:v>8.0208333333331989</c:v>
                </c:pt>
                <c:pt idx="1926">
                  <c:v>8.0249999999998654</c:v>
                </c:pt>
                <c:pt idx="1927">
                  <c:v>8.0291666666665318</c:v>
                </c:pt>
                <c:pt idx="1928">
                  <c:v>8.0333333333331982</c:v>
                </c:pt>
                <c:pt idx="1929">
                  <c:v>8.0374999999998646</c:v>
                </c:pt>
                <c:pt idx="1930">
                  <c:v>8.0416666666665311</c:v>
                </c:pt>
                <c:pt idx="1931">
                  <c:v>8.0458333333331975</c:v>
                </c:pt>
                <c:pt idx="1932">
                  <c:v>8.0499999999998639</c:v>
                </c:pt>
                <c:pt idx="1933">
                  <c:v>8.0541666666665304</c:v>
                </c:pt>
                <c:pt idx="1934">
                  <c:v>8.0583333333331968</c:v>
                </c:pt>
                <c:pt idx="1935">
                  <c:v>8.0624999999998632</c:v>
                </c:pt>
                <c:pt idx="1936">
                  <c:v>8.0666666666665297</c:v>
                </c:pt>
                <c:pt idx="1937">
                  <c:v>8.0708333333331961</c:v>
                </c:pt>
                <c:pt idx="1938">
                  <c:v>8.0749999999998625</c:v>
                </c:pt>
                <c:pt idx="1939">
                  <c:v>8.0791666666665289</c:v>
                </c:pt>
                <c:pt idx="1940">
                  <c:v>8.0833333333331954</c:v>
                </c:pt>
                <c:pt idx="1941">
                  <c:v>8.0874999999998618</c:v>
                </c:pt>
                <c:pt idx="1942">
                  <c:v>8.0916666666665282</c:v>
                </c:pt>
                <c:pt idx="1943">
                  <c:v>8.0958333333331947</c:v>
                </c:pt>
                <c:pt idx="1944">
                  <c:v>8.0999999999998611</c:v>
                </c:pt>
                <c:pt idx="1945">
                  <c:v>8.1041666666665275</c:v>
                </c:pt>
                <c:pt idx="1946">
                  <c:v>8.1083333333331939</c:v>
                </c:pt>
                <c:pt idx="1947">
                  <c:v>8.1124999999998604</c:v>
                </c:pt>
                <c:pt idx="1948">
                  <c:v>8.1166666666665268</c:v>
                </c:pt>
                <c:pt idx="1949">
                  <c:v>8.1208333333331932</c:v>
                </c:pt>
                <c:pt idx="1950">
                  <c:v>8.1249999999998597</c:v>
                </c:pt>
                <c:pt idx="1951">
                  <c:v>8.1291666666665261</c:v>
                </c:pt>
                <c:pt idx="1952">
                  <c:v>8.1333333333331925</c:v>
                </c:pt>
                <c:pt idx="1953">
                  <c:v>8.137499999999859</c:v>
                </c:pt>
                <c:pt idx="1954">
                  <c:v>8.1416666666665254</c:v>
                </c:pt>
                <c:pt idx="1955">
                  <c:v>8.1458333333331918</c:v>
                </c:pt>
                <c:pt idx="1956">
                  <c:v>8.1499999999998582</c:v>
                </c:pt>
                <c:pt idx="1957">
                  <c:v>8.1541666666665247</c:v>
                </c:pt>
                <c:pt idx="1958">
                  <c:v>8.1583333333331911</c:v>
                </c:pt>
                <c:pt idx="1959">
                  <c:v>8.1624999999998575</c:v>
                </c:pt>
                <c:pt idx="1960">
                  <c:v>8.166666666666524</c:v>
                </c:pt>
                <c:pt idx="1961">
                  <c:v>8.1708333333331904</c:v>
                </c:pt>
                <c:pt idx="1962">
                  <c:v>8.1749999999998568</c:v>
                </c:pt>
                <c:pt idx="1963">
                  <c:v>8.1791666666665233</c:v>
                </c:pt>
                <c:pt idx="1964">
                  <c:v>8.1833333333331897</c:v>
                </c:pt>
                <c:pt idx="1965">
                  <c:v>8.1874999999998561</c:v>
                </c:pt>
                <c:pt idx="1966">
                  <c:v>8.1916666666665225</c:v>
                </c:pt>
                <c:pt idx="1967">
                  <c:v>8.195833333333189</c:v>
                </c:pt>
                <c:pt idx="1968">
                  <c:v>8.1999999999998554</c:v>
                </c:pt>
                <c:pt idx="1969">
                  <c:v>8.2041666666665218</c:v>
                </c:pt>
                <c:pt idx="1970">
                  <c:v>8.2083333333331883</c:v>
                </c:pt>
                <c:pt idx="1971">
                  <c:v>8.2124999999998547</c:v>
                </c:pt>
                <c:pt idx="1972">
                  <c:v>8.2166666666665211</c:v>
                </c:pt>
                <c:pt idx="1973">
                  <c:v>8.2208333333331876</c:v>
                </c:pt>
                <c:pt idx="1974">
                  <c:v>8.224999999999854</c:v>
                </c:pt>
                <c:pt idx="1975">
                  <c:v>8.2291666666665204</c:v>
                </c:pt>
                <c:pt idx="1976">
                  <c:v>8.2333333333331868</c:v>
                </c:pt>
                <c:pt idx="1977">
                  <c:v>8.2374999999998533</c:v>
                </c:pt>
                <c:pt idx="1978">
                  <c:v>8.2416666666665197</c:v>
                </c:pt>
                <c:pt idx="1979">
                  <c:v>8.2458333333331861</c:v>
                </c:pt>
                <c:pt idx="1980">
                  <c:v>8.2499999999998526</c:v>
                </c:pt>
                <c:pt idx="1981">
                  <c:v>8.254166666666519</c:v>
                </c:pt>
                <c:pt idx="1982">
                  <c:v>8.2583333333331854</c:v>
                </c:pt>
                <c:pt idx="1983">
                  <c:v>8.2624999999998519</c:v>
                </c:pt>
                <c:pt idx="1984">
                  <c:v>8.2666666666665183</c:v>
                </c:pt>
                <c:pt idx="1985">
                  <c:v>8.2708333333331847</c:v>
                </c:pt>
                <c:pt idx="1986">
                  <c:v>8.2749999999998511</c:v>
                </c:pt>
                <c:pt idx="1987">
                  <c:v>8.2791666666665176</c:v>
                </c:pt>
                <c:pt idx="1988">
                  <c:v>8.283333333333184</c:v>
                </c:pt>
                <c:pt idx="1989">
                  <c:v>8.2874999999998504</c:v>
                </c:pt>
                <c:pt idx="1990">
                  <c:v>8.2916666666665169</c:v>
                </c:pt>
                <c:pt idx="1991">
                  <c:v>8.2958333333331833</c:v>
                </c:pt>
                <c:pt idx="1992">
                  <c:v>8.2999999999998497</c:v>
                </c:pt>
                <c:pt idx="1993">
                  <c:v>8.3041666666665162</c:v>
                </c:pt>
                <c:pt idx="1994">
                  <c:v>8.3083333333331826</c:v>
                </c:pt>
                <c:pt idx="1995">
                  <c:v>8.312499999999849</c:v>
                </c:pt>
                <c:pt idx="1996">
                  <c:v>8.3166666666665154</c:v>
                </c:pt>
                <c:pt idx="1997">
                  <c:v>8.3208333333331819</c:v>
                </c:pt>
                <c:pt idx="1998">
                  <c:v>8.3249999999998483</c:v>
                </c:pt>
                <c:pt idx="1999">
                  <c:v>8.3291666666665147</c:v>
                </c:pt>
                <c:pt idx="2000">
                  <c:v>8.3333333333331812</c:v>
                </c:pt>
                <c:pt idx="2001">
                  <c:v>8.3374999999998476</c:v>
                </c:pt>
                <c:pt idx="2002">
                  <c:v>8.341666666666514</c:v>
                </c:pt>
                <c:pt idx="2003">
                  <c:v>8.3458333333331804</c:v>
                </c:pt>
                <c:pt idx="2004">
                  <c:v>8.3499999999998469</c:v>
                </c:pt>
                <c:pt idx="2005">
                  <c:v>8.3541666666665133</c:v>
                </c:pt>
                <c:pt idx="2006">
                  <c:v>8.3583333333331797</c:v>
                </c:pt>
                <c:pt idx="2007">
                  <c:v>8.3624999999998462</c:v>
                </c:pt>
                <c:pt idx="2008">
                  <c:v>8.3666666666665126</c:v>
                </c:pt>
                <c:pt idx="2009">
                  <c:v>8.370833333333179</c:v>
                </c:pt>
                <c:pt idx="2010">
                  <c:v>8.3749999999998455</c:v>
                </c:pt>
                <c:pt idx="2011">
                  <c:v>8.3791666666665119</c:v>
                </c:pt>
                <c:pt idx="2012">
                  <c:v>8.3833333333331783</c:v>
                </c:pt>
                <c:pt idx="2013">
                  <c:v>8.3874999999998447</c:v>
                </c:pt>
                <c:pt idx="2014">
                  <c:v>8.3916666666665112</c:v>
                </c:pt>
                <c:pt idx="2015">
                  <c:v>8.3958333333331776</c:v>
                </c:pt>
                <c:pt idx="2016">
                  <c:v>8.399999999999844</c:v>
                </c:pt>
                <c:pt idx="2017">
                  <c:v>8.4041666666665105</c:v>
                </c:pt>
                <c:pt idx="2018">
                  <c:v>8.4083333333331769</c:v>
                </c:pt>
                <c:pt idx="2019">
                  <c:v>8.4124999999998433</c:v>
                </c:pt>
                <c:pt idx="2020">
                  <c:v>8.4166666666665098</c:v>
                </c:pt>
                <c:pt idx="2021">
                  <c:v>8.4208333333331762</c:v>
                </c:pt>
                <c:pt idx="2022">
                  <c:v>8.4249999999998426</c:v>
                </c:pt>
                <c:pt idx="2023">
                  <c:v>8.429166666666509</c:v>
                </c:pt>
                <c:pt idx="2024">
                  <c:v>8.4333333333331755</c:v>
                </c:pt>
                <c:pt idx="2025">
                  <c:v>8.4374999999998419</c:v>
                </c:pt>
                <c:pt idx="2026">
                  <c:v>8.4416666666665083</c:v>
                </c:pt>
                <c:pt idx="2027">
                  <c:v>8.4458333333331748</c:v>
                </c:pt>
                <c:pt idx="2028">
                  <c:v>8.4499999999998412</c:v>
                </c:pt>
                <c:pt idx="2029">
                  <c:v>8.4541666666665076</c:v>
                </c:pt>
                <c:pt idx="2030">
                  <c:v>8.4583333333331741</c:v>
                </c:pt>
                <c:pt idx="2031">
                  <c:v>8.4624999999998405</c:v>
                </c:pt>
                <c:pt idx="2032">
                  <c:v>8.4666666666665069</c:v>
                </c:pt>
                <c:pt idx="2033">
                  <c:v>8.4708333333331733</c:v>
                </c:pt>
                <c:pt idx="2034">
                  <c:v>8.4749999999998398</c:v>
                </c:pt>
                <c:pt idx="2035">
                  <c:v>8.4791666666665062</c:v>
                </c:pt>
                <c:pt idx="2036">
                  <c:v>8.4833333333331726</c:v>
                </c:pt>
                <c:pt idx="2037">
                  <c:v>8.4874999999998391</c:v>
                </c:pt>
                <c:pt idx="2038">
                  <c:v>8.4916666666665055</c:v>
                </c:pt>
                <c:pt idx="2039">
                  <c:v>8.4958333333331719</c:v>
                </c:pt>
                <c:pt idx="2040">
                  <c:v>8.4999999999998384</c:v>
                </c:pt>
                <c:pt idx="2041">
                  <c:v>8.5041666666665048</c:v>
                </c:pt>
                <c:pt idx="2042">
                  <c:v>8.5083333333331712</c:v>
                </c:pt>
                <c:pt idx="2043">
                  <c:v>8.5124999999998376</c:v>
                </c:pt>
                <c:pt idx="2044">
                  <c:v>8.5166666666665041</c:v>
                </c:pt>
                <c:pt idx="2045">
                  <c:v>8.5208333333331705</c:v>
                </c:pt>
                <c:pt idx="2046">
                  <c:v>8.5249999999998369</c:v>
                </c:pt>
                <c:pt idx="2047">
                  <c:v>8.5291666666665034</c:v>
                </c:pt>
                <c:pt idx="2048">
                  <c:v>8.5333333333331698</c:v>
                </c:pt>
                <c:pt idx="2049">
                  <c:v>8.5374999999998362</c:v>
                </c:pt>
                <c:pt idx="2050">
                  <c:v>8.5416666666665026</c:v>
                </c:pt>
                <c:pt idx="2051">
                  <c:v>8.5458333333331691</c:v>
                </c:pt>
                <c:pt idx="2052">
                  <c:v>8.5499999999998355</c:v>
                </c:pt>
                <c:pt idx="2053">
                  <c:v>8.5541666666665019</c:v>
                </c:pt>
                <c:pt idx="2054">
                  <c:v>8.5583333333331684</c:v>
                </c:pt>
                <c:pt idx="2055">
                  <c:v>8.5624999999998348</c:v>
                </c:pt>
                <c:pt idx="2056">
                  <c:v>8.5666666666665012</c:v>
                </c:pt>
                <c:pt idx="2057">
                  <c:v>8.5708333333331677</c:v>
                </c:pt>
                <c:pt idx="2058">
                  <c:v>8.5749999999998341</c:v>
                </c:pt>
                <c:pt idx="2059">
                  <c:v>8.5791666666665005</c:v>
                </c:pt>
                <c:pt idx="2060">
                  <c:v>8.5833333333331669</c:v>
                </c:pt>
                <c:pt idx="2061">
                  <c:v>8.5874999999998334</c:v>
                </c:pt>
                <c:pt idx="2062">
                  <c:v>8.5916666666664998</c:v>
                </c:pt>
                <c:pt idx="2063">
                  <c:v>8.5958333333331662</c:v>
                </c:pt>
                <c:pt idx="2064">
                  <c:v>8.5999999999998327</c:v>
                </c:pt>
                <c:pt idx="2065">
                  <c:v>8.6041666666664991</c:v>
                </c:pt>
                <c:pt idx="2066">
                  <c:v>8.6083333333331655</c:v>
                </c:pt>
                <c:pt idx="2067">
                  <c:v>8.612499999999832</c:v>
                </c:pt>
                <c:pt idx="2068">
                  <c:v>8.6166666666664984</c:v>
                </c:pt>
                <c:pt idx="2069">
                  <c:v>8.6208333333331648</c:v>
                </c:pt>
                <c:pt idx="2070">
                  <c:v>8.6249999999998312</c:v>
                </c:pt>
                <c:pt idx="2071">
                  <c:v>8.6291666666664977</c:v>
                </c:pt>
                <c:pt idx="2072">
                  <c:v>8.6333333333331641</c:v>
                </c:pt>
                <c:pt idx="2073">
                  <c:v>8.6374999999998305</c:v>
                </c:pt>
                <c:pt idx="2074">
                  <c:v>8.641666666666497</c:v>
                </c:pt>
                <c:pt idx="2075">
                  <c:v>8.6458333333331634</c:v>
                </c:pt>
                <c:pt idx="2076">
                  <c:v>8.6499999999998298</c:v>
                </c:pt>
                <c:pt idx="2077">
                  <c:v>8.6541666666664963</c:v>
                </c:pt>
                <c:pt idx="2078">
                  <c:v>8.6583333333331627</c:v>
                </c:pt>
                <c:pt idx="2079">
                  <c:v>8.6624999999998291</c:v>
                </c:pt>
                <c:pt idx="2080">
                  <c:v>8.6666666666664955</c:v>
                </c:pt>
                <c:pt idx="2081">
                  <c:v>8.670833333333162</c:v>
                </c:pt>
                <c:pt idx="2082">
                  <c:v>8.6749999999998284</c:v>
                </c:pt>
                <c:pt idx="2083">
                  <c:v>8.6791666666664948</c:v>
                </c:pt>
                <c:pt idx="2084">
                  <c:v>8.6833333333331613</c:v>
                </c:pt>
                <c:pt idx="2085">
                  <c:v>8.6874999999998277</c:v>
                </c:pt>
                <c:pt idx="2086">
                  <c:v>8.6916666666664941</c:v>
                </c:pt>
                <c:pt idx="2087">
                  <c:v>8.6958333333331606</c:v>
                </c:pt>
                <c:pt idx="2088">
                  <c:v>8.699999999999827</c:v>
                </c:pt>
                <c:pt idx="2089">
                  <c:v>8.7041666666664934</c:v>
                </c:pt>
                <c:pt idx="2090">
                  <c:v>8.7083333333331598</c:v>
                </c:pt>
                <c:pt idx="2091">
                  <c:v>8.7124999999998263</c:v>
                </c:pt>
                <c:pt idx="2092">
                  <c:v>8.7166666666664927</c:v>
                </c:pt>
                <c:pt idx="2093">
                  <c:v>8.7208333333331591</c:v>
                </c:pt>
                <c:pt idx="2094">
                  <c:v>8.7249999999998256</c:v>
                </c:pt>
                <c:pt idx="2095">
                  <c:v>8.729166666666492</c:v>
                </c:pt>
                <c:pt idx="2096">
                  <c:v>8.7333333333331584</c:v>
                </c:pt>
                <c:pt idx="2097">
                  <c:v>8.7374999999998249</c:v>
                </c:pt>
                <c:pt idx="2098">
                  <c:v>8.7416666666664913</c:v>
                </c:pt>
                <c:pt idx="2099">
                  <c:v>8.7458333333331577</c:v>
                </c:pt>
                <c:pt idx="2100">
                  <c:v>8.7499999999998241</c:v>
                </c:pt>
                <c:pt idx="2101">
                  <c:v>8.7541666666664906</c:v>
                </c:pt>
                <c:pt idx="2102">
                  <c:v>8.758333333333157</c:v>
                </c:pt>
                <c:pt idx="2103">
                  <c:v>8.7624999999998234</c:v>
                </c:pt>
                <c:pt idx="2104">
                  <c:v>8.7666666666664899</c:v>
                </c:pt>
                <c:pt idx="2105">
                  <c:v>8.7708333333331563</c:v>
                </c:pt>
                <c:pt idx="2106">
                  <c:v>8.7749999999998227</c:v>
                </c:pt>
                <c:pt idx="2107">
                  <c:v>8.7791666666664891</c:v>
                </c:pt>
                <c:pt idx="2108">
                  <c:v>8.7833333333331556</c:v>
                </c:pt>
                <c:pt idx="2109">
                  <c:v>8.787499999999822</c:v>
                </c:pt>
                <c:pt idx="2110">
                  <c:v>8.7916666666664884</c:v>
                </c:pt>
                <c:pt idx="2111">
                  <c:v>8.7958333333331549</c:v>
                </c:pt>
                <c:pt idx="2112">
                  <c:v>8.7999999999998213</c:v>
                </c:pt>
                <c:pt idx="2113">
                  <c:v>8.8041666666664877</c:v>
                </c:pt>
                <c:pt idx="2114">
                  <c:v>8.8083333333331542</c:v>
                </c:pt>
                <c:pt idx="2115">
                  <c:v>8.8124999999998206</c:v>
                </c:pt>
                <c:pt idx="2116">
                  <c:v>8.816666666666487</c:v>
                </c:pt>
                <c:pt idx="2117">
                  <c:v>8.8208333333331534</c:v>
                </c:pt>
                <c:pt idx="2118">
                  <c:v>8.8249999999998199</c:v>
                </c:pt>
                <c:pt idx="2119">
                  <c:v>8.8291666666664863</c:v>
                </c:pt>
                <c:pt idx="2120">
                  <c:v>8.8333333333331527</c:v>
                </c:pt>
                <c:pt idx="2121">
                  <c:v>8.8374999999998192</c:v>
                </c:pt>
                <c:pt idx="2122">
                  <c:v>8.8416666666664856</c:v>
                </c:pt>
                <c:pt idx="2123">
                  <c:v>8.845833333333152</c:v>
                </c:pt>
                <c:pt idx="2124">
                  <c:v>8.8499999999998185</c:v>
                </c:pt>
                <c:pt idx="2125">
                  <c:v>8.8541666666664849</c:v>
                </c:pt>
                <c:pt idx="2126">
                  <c:v>8.8583333333331513</c:v>
                </c:pt>
                <c:pt idx="2127">
                  <c:v>8.8624999999998177</c:v>
                </c:pt>
                <c:pt idx="2128">
                  <c:v>8.8666666666664842</c:v>
                </c:pt>
                <c:pt idx="2129">
                  <c:v>8.8708333333331506</c:v>
                </c:pt>
                <c:pt idx="2130">
                  <c:v>8.874999999999817</c:v>
                </c:pt>
                <c:pt idx="2131">
                  <c:v>8.8791666666664835</c:v>
                </c:pt>
                <c:pt idx="2132">
                  <c:v>8.8833333333331499</c:v>
                </c:pt>
                <c:pt idx="2133">
                  <c:v>8.8874999999998163</c:v>
                </c:pt>
                <c:pt idx="2134">
                  <c:v>8.8916666666664828</c:v>
                </c:pt>
                <c:pt idx="2135">
                  <c:v>8.8958333333331492</c:v>
                </c:pt>
                <c:pt idx="2136">
                  <c:v>8.8999999999998156</c:v>
                </c:pt>
                <c:pt idx="2137">
                  <c:v>8.904166666666482</c:v>
                </c:pt>
                <c:pt idx="2138">
                  <c:v>8.9083333333331485</c:v>
                </c:pt>
                <c:pt idx="2139">
                  <c:v>8.9124999999998149</c:v>
                </c:pt>
                <c:pt idx="2140">
                  <c:v>8.9166666666664813</c:v>
                </c:pt>
                <c:pt idx="2141">
                  <c:v>8.9208333333331478</c:v>
                </c:pt>
                <c:pt idx="2142">
                  <c:v>8.9249999999998142</c:v>
                </c:pt>
                <c:pt idx="2143">
                  <c:v>8.9291666666664806</c:v>
                </c:pt>
                <c:pt idx="2144">
                  <c:v>8.9333333333331471</c:v>
                </c:pt>
                <c:pt idx="2145">
                  <c:v>8.9374999999998135</c:v>
                </c:pt>
                <c:pt idx="2146">
                  <c:v>8.9416666666664799</c:v>
                </c:pt>
                <c:pt idx="2147">
                  <c:v>8.9458333333331463</c:v>
                </c:pt>
                <c:pt idx="2148">
                  <c:v>8.9499999999998128</c:v>
                </c:pt>
                <c:pt idx="2149">
                  <c:v>8.9541666666664792</c:v>
                </c:pt>
                <c:pt idx="2150">
                  <c:v>8.9583333333331456</c:v>
                </c:pt>
                <c:pt idx="2151">
                  <c:v>8.9624999999998121</c:v>
                </c:pt>
                <c:pt idx="2152">
                  <c:v>8.9666666666664785</c:v>
                </c:pt>
                <c:pt idx="2153">
                  <c:v>8.9708333333331449</c:v>
                </c:pt>
                <c:pt idx="2154">
                  <c:v>8.9749999999998114</c:v>
                </c:pt>
                <c:pt idx="2155">
                  <c:v>8.9791666666664778</c:v>
                </c:pt>
                <c:pt idx="2156">
                  <c:v>8.9833333333331442</c:v>
                </c:pt>
                <c:pt idx="2157">
                  <c:v>8.9874999999998106</c:v>
                </c:pt>
                <c:pt idx="2158">
                  <c:v>8.9916666666664771</c:v>
                </c:pt>
                <c:pt idx="2159">
                  <c:v>8.9958333333331435</c:v>
                </c:pt>
                <c:pt idx="2160">
                  <c:v>8.9999999999998099</c:v>
                </c:pt>
                <c:pt idx="2161">
                  <c:v>9.0041666666664764</c:v>
                </c:pt>
                <c:pt idx="2162">
                  <c:v>9.0083333333331428</c:v>
                </c:pt>
                <c:pt idx="2163">
                  <c:v>9.0124999999998092</c:v>
                </c:pt>
                <c:pt idx="2164">
                  <c:v>9.0166666666664756</c:v>
                </c:pt>
                <c:pt idx="2165">
                  <c:v>9.0208333333331421</c:v>
                </c:pt>
                <c:pt idx="2166">
                  <c:v>9.0249999999998085</c:v>
                </c:pt>
                <c:pt idx="2167">
                  <c:v>9.0291666666664749</c:v>
                </c:pt>
                <c:pt idx="2168">
                  <c:v>9.0333333333331414</c:v>
                </c:pt>
                <c:pt idx="2169">
                  <c:v>9.0374999999998078</c:v>
                </c:pt>
                <c:pt idx="2170">
                  <c:v>9.0416666666664742</c:v>
                </c:pt>
                <c:pt idx="2171">
                  <c:v>9.0458333333331407</c:v>
                </c:pt>
                <c:pt idx="2172">
                  <c:v>9.0499999999998071</c:v>
                </c:pt>
                <c:pt idx="2173">
                  <c:v>9.0541666666664735</c:v>
                </c:pt>
                <c:pt idx="2174">
                  <c:v>9.0583333333331399</c:v>
                </c:pt>
                <c:pt idx="2175">
                  <c:v>9.0624999999998064</c:v>
                </c:pt>
                <c:pt idx="2176">
                  <c:v>9.0666666666664728</c:v>
                </c:pt>
                <c:pt idx="2177">
                  <c:v>9.0708333333331392</c:v>
                </c:pt>
                <c:pt idx="2178">
                  <c:v>9.0749999999998057</c:v>
                </c:pt>
                <c:pt idx="2179">
                  <c:v>9.0791666666664721</c:v>
                </c:pt>
                <c:pt idx="2180">
                  <c:v>9.0833333333331385</c:v>
                </c:pt>
                <c:pt idx="2181">
                  <c:v>9.087499999999805</c:v>
                </c:pt>
                <c:pt idx="2182">
                  <c:v>9.0916666666664714</c:v>
                </c:pt>
                <c:pt idx="2183">
                  <c:v>9.0958333333331378</c:v>
                </c:pt>
                <c:pt idx="2184">
                  <c:v>9.0999999999998042</c:v>
                </c:pt>
                <c:pt idx="2185">
                  <c:v>9.1041666666664707</c:v>
                </c:pt>
                <c:pt idx="2186">
                  <c:v>9.1083333333331371</c:v>
                </c:pt>
                <c:pt idx="2187">
                  <c:v>9.1124999999998035</c:v>
                </c:pt>
                <c:pt idx="2188">
                  <c:v>9.11666666666647</c:v>
                </c:pt>
                <c:pt idx="2189">
                  <c:v>9.1208333333331364</c:v>
                </c:pt>
                <c:pt idx="2190">
                  <c:v>9.1249999999998028</c:v>
                </c:pt>
                <c:pt idx="2191">
                  <c:v>9.1291666666664693</c:v>
                </c:pt>
                <c:pt idx="2192">
                  <c:v>9.1333333333331357</c:v>
                </c:pt>
                <c:pt idx="2193">
                  <c:v>9.1374999999998021</c:v>
                </c:pt>
                <c:pt idx="2194">
                  <c:v>9.1416666666664685</c:v>
                </c:pt>
                <c:pt idx="2195">
                  <c:v>9.145833333333135</c:v>
                </c:pt>
                <c:pt idx="2196">
                  <c:v>9.1499999999998014</c:v>
                </c:pt>
                <c:pt idx="2197">
                  <c:v>9.1541666666664678</c:v>
                </c:pt>
                <c:pt idx="2198">
                  <c:v>9.1583333333331343</c:v>
                </c:pt>
                <c:pt idx="2199">
                  <c:v>9.1624999999998007</c:v>
                </c:pt>
                <c:pt idx="2200">
                  <c:v>9.1666666666664671</c:v>
                </c:pt>
                <c:pt idx="2201">
                  <c:v>9.1708333333331336</c:v>
                </c:pt>
                <c:pt idx="2202">
                  <c:v>9.1749999999998</c:v>
                </c:pt>
                <c:pt idx="2203">
                  <c:v>9.1791666666664664</c:v>
                </c:pt>
                <c:pt idx="2204">
                  <c:v>9.1833333333331328</c:v>
                </c:pt>
                <c:pt idx="2205">
                  <c:v>9.1874999999997993</c:v>
                </c:pt>
                <c:pt idx="2206">
                  <c:v>9.1916666666664657</c:v>
                </c:pt>
                <c:pt idx="2207">
                  <c:v>9.1958333333331321</c:v>
                </c:pt>
                <c:pt idx="2208">
                  <c:v>9.1999999999997986</c:v>
                </c:pt>
                <c:pt idx="2209">
                  <c:v>9.204166666666465</c:v>
                </c:pt>
                <c:pt idx="2210">
                  <c:v>9.2083333333331314</c:v>
                </c:pt>
                <c:pt idx="2211">
                  <c:v>9.2124999999997979</c:v>
                </c:pt>
                <c:pt idx="2212">
                  <c:v>9.2166666666664643</c:v>
                </c:pt>
                <c:pt idx="2213">
                  <c:v>9.2208333333331307</c:v>
                </c:pt>
                <c:pt idx="2214">
                  <c:v>9.2249999999997971</c:v>
                </c:pt>
                <c:pt idx="2215">
                  <c:v>9.2291666666664636</c:v>
                </c:pt>
                <c:pt idx="2216">
                  <c:v>9.23333333333313</c:v>
                </c:pt>
                <c:pt idx="2217">
                  <c:v>9.2374999999997964</c:v>
                </c:pt>
                <c:pt idx="2218">
                  <c:v>9.2416666666664629</c:v>
                </c:pt>
                <c:pt idx="2219">
                  <c:v>9.2458333333331293</c:v>
                </c:pt>
                <c:pt idx="2220">
                  <c:v>9.2499999999997957</c:v>
                </c:pt>
                <c:pt idx="2221">
                  <c:v>9.2541666666664621</c:v>
                </c:pt>
                <c:pt idx="2222">
                  <c:v>9.2583333333331286</c:v>
                </c:pt>
                <c:pt idx="2223">
                  <c:v>9.262499999999795</c:v>
                </c:pt>
                <c:pt idx="2224">
                  <c:v>9.2666666666664614</c:v>
                </c:pt>
                <c:pt idx="2225">
                  <c:v>9.2708333333331279</c:v>
                </c:pt>
                <c:pt idx="2226">
                  <c:v>9.2749999999997943</c:v>
                </c:pt>
                <c:pt idx="2227">
                  <c:v>9.2791666666664607</c:v>
                </c:pt>
                <c:pt idx="2228">
                  <c:v>9.2833333333331272</c:v>
                </c:pt>
                <c:pt idx="2229">
                  <c:v>9.2874999999997936</c:v>
                </c:pt>
                <c:pt idx="2230">
                  <c:v>9.29166666666646</c:v>
                </c:pt>
                <c:pt idx="2231">
                  <c:v>9.2958333333331264</c:v>
                </c:pt>
                <c:pt idx="2232">
                  <c:v>9.2999999999997929</c:v>
                </c:pt>
                <c:pt idx="2233">
                  <c:v>9.3041666666664593</c:v>
                </c:pt>
                <c:pt idx="2234">
                  <c:v>9.3083333333331257</c:v>
                </c:pt>
                <c:pt idx="2235">
                  <c:v>9.3124999999997922</c:v>
                </c:pt>
                <c:pt idx="2236">
                  <c:v>9.3166666666664586</c:v>
                </c:pt>
                <c:pt idx="2237">
                  <c:v>9.320833333333125</c:v>
                </c:pt>
                <c:pt idx="2238">
                  <c:v>9.3249999999997915</c:v>
                </c:pt>
                <c:pt idx="2239">
                  <c:v>9.3291666666664579</c:v>
                </c:pt>
                <c:pt idx="2240">
                  <c:v>9.3333333333331243</c:v>
                </c:pt>
                <c:pt idx="2241">
                  <c:v>9.3374999999997907</c:v>
                </c:pt>
                <c:pt idx="2242">
                  <c:v>9.3416666666664572</c:v>
                </c:pt>
                <c:pt idx="2243">
                  <c:v>9.3458333333331236</c:v>
                </c:pt>
                <c:pt idx="2244">
                  <c:v>9.34999999999979</c:v>
                </c:pt>
                <c:pt idx="2245">
                  <c:v>9.3541666666664565</c:v>
                </c:pt>
                <c:pt idx="2246">
                  <c:v>9.3583333333331229</c:v>
                </c:pt>
                <c:pt idx="2247">
                  <c:v>9.3624999999997893</c:v>
                </c:pt>
                <c:pt idx="2248">
                  <c:v>9.3666666666664558</c:v>
                </c:pt>
                <c:pt idx="2249">
                  <c:v>9.3708333333331222</c:v>
                </c:pt>
                <c:pt idx="2250">
                  <c:v>9.3749999999997886</c:v>
                </c:pt>
                <c:pt idx="2251">
                  <c:v>9.379166666666455</c:v>
                </c:pt>
                <c:pt idx="2252">
                  <c:v>9.3833333333331215</c:v>
                </c:pt>
                <c:pt idx="2253">
                  <c:v>9.3874999999997879</c:v>
                </c:pt>
                <c:pt idx="2254">
                  <c:v>9.3916666666664543</c:v>
                </c:pt>
                <c:pt idx="2255">
                  <c:v>9.3958333333331208</c:v>
                </c:pt>
                <c:pt idx="2256">
                  <c:v>9.3999999999997872</c:v>
                </c:pt>
                <c:pt idx="2257">
                  <c:v>9.4041666666664536</c:v>
                </c:pt>
                <c:pt idx="2258">
                  <c:v>9.4083333333331201</c:v>
                </c:pt>
                <c:pt idx="2259">
                  <c:v>9.4124999999997865</c:v>
                </c:pt>
                <c:pt idx="2260">
                  <c:v>9.4166666666664529</c:v>
                </c:pt>
                <c:pt idx="2261">
                  <c:v>9.4208333333331193</c:v>
                </c:pt>
                <c:pt idx="2262">
                  <c:v>9.4249999999997858</c:v>
                </c:pt>
                <c:pt idx="2263">
                  <c:v>9.4291666666664522</c:v>
                </c:pt>
                <c:pt idx="2264">
                  <c:v>9.4333333333331186</c:v>
                </c:pt>
                <c:pt idx="2265">
                  <c:v>9.4374999999997851</c:v>
                </c:pt>
                <c:pt idx="2266">
                  <c:v>9.4416666666664515</c:v>
                </c:pt>
                <c:pt idx="2267">
                  <c:v>9.4458333333331179</c:v>
                </c:pt>
                <c:pt idx="2268">
                  <c:v>9.4499999999997844</c:v>
                </c:pt>
                <c:pt idx="2269">
                  <c:v>9.4541666666664508</c:v>
                </c:pt>
                <c:pt idx="2270">
                  <c:v>9.4583333333331172</c:v>
                </c:pt>
                <c:pt idx="2271">
                  <c:v>9.4624999999997836</c:v>
                </c:pt>
                <c:pt idx="2272">
                  <c:v>9.4666666666664501</c:v>
                </c:pt>
                <c:pt idx="2273">
                  <c:v>9.4708333333331165</c:v>
                </c:pt>
                <c:pt idx="2274">
                  <c:v>9.4749999999997829</c:v>
                </c:pt>
                <c:pt idx="2275">
                  <c:v>9.4791666666664494</c:v>
                </c:pt>
                <c:pt idx="2276">
                  <c:v>9.4833333333331158</c:v>
                </c:pt>
                <c:pt idx="2277">
                  <c:v>9.4874999999997822</c:v>
                </c:pt>
                <c:pt idx="2278">
                  <c:v>9.4916666666664486</c:v>
                </c:pt>
                <c:pt idx="2279">
                  <c:v>9.4958333333331151</c:v>
                </c:pt>
                <c:pt idx="2280">
                  <c:v>9.4999999999997815</c:v>
                </c:pt>
                <c:pt idx="2281">
                  <c:v>9.5041666666664479</c:v>
                </c:pt>
                <c:pt idx="2282">
                  <c:v>9.5083333333331144</c:v>
                </c:pt>
                <c:pt idx="2283">
                  <c:v>9.5124999999997808</c:v>
                </c:pt>
                <c:pt idx="2284">
                  <c:v>9.5166666666664472</c:v>
                </c:pt>
                <c:pt idx="2285">
                  <c:v>9.5208333333331137</c:v>
                </c:pt>
                <c:pt idx="2286">
                  <c:v>9.5249999999997801</c:v>
                </c:pt>
                <c:pt idx="2287">
                  <c:v>9.5291666666664465</c:v>
                </c:pt>
                <c:pt idx="2288">
                  <c:v>9.5333333333331129</c:v>
                </c:pt>
                <c:pt idx="2289">
                  <c:v>9.5374999999997794</c:v>
                </c:pt>
                <c:pt idx="2290">
                  <c:v>9.5416666666664458</c:v>
                </c:pt>
                <c:pt idx="2291">
                  <c:v>9.5458333333331122</c:v>
                </c:pt>
                <c:pt idx="2292">
                  <c:v>9.5499999999997787</c:v>
                </c:pt>
                <c:pt idx="2293">
                  <c:v>9.5541666666664451</c:v>
                </c:pt>
                <c:pt idx="2294">
                  <c:v>9.5583333333331115</c:v>
                </c:pt>
                <c:pt idx="2295">
                  <c:v>9.562499999999778</c:v>
                </c:pt>
                <c:pt idx="2296">
                  <c:v>9.5666666666664444</c:v>
                </c:pt>
                <c:pt idx="2297">
                  <c:v>9.5708333333331108</c:v>
                </c:pt>
                <c:pt idx="2298">
                  <c:v>9.5749999999997772</c:v>
                </c:pt>
                <c:pt idx="2299">
                  <c:v>9.5791666666664437</c:v>
                </c:pt>
                <c:pt idx="2300">
                  <c:v>9.5833333333331101</c:v>
                </c:pt>
                <c:pt idx="2301">
                  <c:v>9.5874999999997765</c:v>
                </c:pt>
                <c:pt idx="2302">
                  <c:v>9.591666666666443</c:v>
                </c:pt>
                <c:pt idx="2303">
                  <c:v>9.5958333333331094</c:v>
                </c:pt>
                <c:pt idx="2304">
                  <c:v>9.5999999999997758</c:v>
                </c:pt>
                <c:pt idx="2305">
                  <c:v>9.6041666666664423</c:v>
                </c:pt>
                <c:pt idx="2306">
                  <c:v>9.6083333333331087</c:v>
                </c:pt>
                <c:pt idx="2307">
                  <c:v>9.6124999999997751</c:v>
                </c:pt>
                <c:pt idx="2308">
                  <c:v>9.6166666666664415</c:v>
                </c:pt>
                <c:pt idx="2309">
                  <c:v>9.620833333333108</c:v>
                </c:pt>
                <c:pt idx="2310">
                  <c:v>9.6249999999997744</c:v>
                </c:pt>
                <c:pt idx="2311">
                  <c:v>9.6291666666664408</c:v>
                </c:pt>
                <c:pt idx="2312">
                  <c:v>9.6333333333331073</c:v>
                </c:pt>
                <c:pt idx="2313">
                  <c:v>9.6374999999997737</c:v>
                </c:pt>
                <c:pt idx="2314">
                  <c:v>9.6416666666664401</c:v>
                </c:pt>
                <c:pt idx="2315">
                  <c:v>9.6458333333331066</c:v>
                </c:pt>
                <c:pt idx="2316">
                  <c:v>9.649999999999773</c:v>
                </c:pt>
                <c:pt idx="2317">
                  <c:v>9.6541666666664394</c:v>
                </c:pt>
                <c:pt idx="2318">
                  <c:v>9.6583333333331058</c:v>
                </c:pt>
                <c:pt idx="2319">
                  <c:v>9.6624999999997723</c:v>
                </c:pt>
                <c:pt idx="2320">
                  <c:v>9.6666666666664387</c:v>
                </c:pt>
                <c:pt idx="2321">
                  <c:v>9.6708333333331051</c:v>
                </c:pt>
                <c:pt idx="2322">
                  <c:v>9.6749999999997716</c:v>
                </c:pt>
                <c:pt idx="2323">
                  <c:v>9.679166666666438</c:v>
                </c:pt>
                <c:pt idx="2324">
                  <c:v>9.6833333333331044</c:v>
                </c:pt>
                <c:pt idx="2325">
                  <c:v>9.6874999999997708</c:v>
                </c:pt>
                <c:pt idx="2326">
                  <c:v>9.6916666666664373</c:v>
                </c:pt>
                <c:pt idx="2327">
                  <c:v>9.6958333333331037</c:v>
                </c:pt>
                <c:pt idx="2328">
                  <c:v>9.6999999999997701</c:v>
                </c:pt>
                <c:pt idx="2329">
                  <c:v>9.7041666666664366</c:v>
                </c:pt>
                <c:pt idx="2330">
                  <c:v>9.708333333333103</c:v>
                </c:pt>
                <c:pt idx="2331">
                  <c:v>9.7124999999997694</c:v>
                </c:pt>
                <c:pt idx="2332">
                  <c:v>9.7166666666664359</c:v>
                </c:pt>
                <c:pt idx="2333">
                  <c:v>9.7208333333331023</c:v>
                </c:pt>
                <c:pt idx="2334">
                  <c:v>9.7249999999997687</c:v>
                </c:pt>
                <c:pt idx="2335">
                  <c:v>9.7291666666664351</c:v>
                </c:pt>
                <c:pt idx="2336">
                  <c:v>9.7333333333331016</c:v>
                </c:pt>
                <c:pt idx="2337">
                  <c:v>9.737499999999768</c:v>
                </c:pt>
                <c:pt idx="2338">
                  <c:v>9.7416666666664344</c:v>
                </c:pt>
                <c:pt idx="2339">
                  <c:v>9.7458333333331009</c:v>
                </c:pt>
                <c:pt idx="2340">
                  <c:v>9.7499999999997673</c:v>
                </c:pt>
                <c:pt idx="2341">
                  <c:v>9.7541666666664337</c:v>
                </c:pt>
                <c:pt idx="2342">
                  <c:v>9.7583333333331002</c:v>
                </c:pt>
                <c:pt idx="2343">
                  <c:v>9.7624999999997666</c:v>
                </c:pt>
                <c:pt idx="2344">
                  <c:v>9.766666666666433</c:v>
                </c:pt>
                <c:pt idx="2345">
                  <c:v>9.7708333333330994</c:v>
                </c:pt>
                <c:pt idx="2346">
                  <c:v>9.7749999999997659</c:v>
                </c:pt>
                <c:pt idx="2347">
                  <c:v>9.7791666666664323</c:v>
                </c:pt>
                <c:pt idx="2348">
                  <c:v>9.7833333333330987</c:v>
                </c:pt>
                <c:pt idx="2349">
                  <c:v>9.7874999999997652</c:v>
                </c:pt>
                <c:pt idx="2350">
                  <c:v>9.7916666666664316</c:v>
                </c:pt>
                <c:pt idx="2351">
                  <c:v>9.795833333333098</c:v>
                </c:pt>
                <c:pt idx="2352">
                  <c:v>9.7999999999997645</c:v>
                </c:pt>
                <c:pt idx="2353">
                  <c:v>9.8041666666664309</c:v>
                </c:pt>
                <c:pt idx="2354">
                  <c:v>9.8083333333330973</c:v>
                </c:pt>
                <c:pt idx="2355">
                  <c:v>9.8124999999997637</c:v>
                </c:pt>
                <c:pt idx="2356">
                  <c:v>9.8166666666664302</c:v>
                </c:pt>
                <c:pt idx="2357">
                  <c:v>9.8208333333330966</c:v>
                </c:pt>
                <c:pt idx="2358">
                  <c:v>9.824999999999763</c:v>
                </c:pt>
                <c:pt idx="2359">
                  <c:v>9.8291666666664295</c:v>
                </c:pt>
                <c:pt idx="2360">
                  <c:v>9.8333333333330959</c:v>
                </c:pt>
                <c:pt idx="2361">
                  <c:v>9.8374999999997623</c:v>
                </c:pt>
                <c:pt idx="2362">
                  <c:v>9.8416666666664288</c:v>
                </c:pt>
                <c:pt idx="2363">
                  <c:v>9.8458333333330952</c:v>
                </c:pt>
                <c:pt idx="2364">
                  <c:v>9.8499999999997616</c:v>
                </c:pt>
                <c:pt idx="2365">
                  <c:v>9.854166666666428</c:v>
                </c:pt>
                <c:pt idx="2366">
                  <c:v>9.8583333333330945</c:v>
                </c:pt>
                <c:pt idx="2367">
                  <c:v>9.8624999999997609</c:v>
                </c:pt>
                <c:pt idx="2368">
                  <c:v>9.8666666666664273</c:v>
                </c:pt>
                <c:pt idx="2369">
                  <c:v>9.8708333333330938</c:v>
                </c:pt>
                <c:pt idx="2370">
                  <c:v>9.8749999999997602</c:v>
                </c:pt>
                <c:pt idx="2371">
                  <c:v>9.8791666666664266</c:v>
                </c:pt>
                <c:pt idx="2372">
                  <c:v>9.8833333333330931</c:v>
                </c:pt>
                <c:pt idx="2373">
                  <c:v>9.8874999999997595</c:v>
                </c:pt>
                <c:pt idx="2374">
                  <c:v>9.8916666666664259</c:v>
                </c:pt>
                <c:pt idx="2375">
                  <c:v>9.8958333333330923</c:v>
                </c:pt>
                <c:pt idx="2376">
                  <c:v>9.8999999999997588</c:v>
                </c:pt>
                <c:pt idx="2377">
                  <c:v>9.9041666666664252</c:v>
                </c:pt>
                <c:pt idx="2378">
                  <c:v>9.9083333333330916</c:v>
                </c:pt>
                <c:pt idx="2379">
                  <c:v>9.9124999999997581</c:v>
                </c:pt>
                <c:pt idx="2380">
                  <c:v>9.9166666666664245</c:v>
                </c:pt>
                <c:pt idx="2381">
                  <c:v>9.9208333333330909</c:v>
                </c:pt>
                <c:pt idx="2382">
                  <c:v>9.9249999999997573</c:v>
                </c:pt>
                <c:pt idx="2383">
                  <c:v>9.9291666666664238</c:v>
                </c:pt>
                <c:pt idx="2384">
                  <c:v>9.9333333333330902</c:v>
                </c:pt>
                <c:pt idx="2385">
                  <c:v>9.9374999999997566</c:v>
                </c:pt>
                <c:pt idx="2386">
                  <c:v>9.9416666666664231</c:v>
                </c:pt>
                <c:pt idx="2387">
                  <c:v>9.9458333333330895</c:v>
                </c:pt>
                <c:pt idx="2388">
                  <c:v>9.9499999999997559</c:v>
                </c:pt>
                <c:pt idx="2389">
                  <c:v>9.9541666666664224</c:v>
                </c:pt>
                <c:pt idx="2390">
                  <c:v>9.9583333333330888</c:v>
                </c:pt>
                <c:pt idx="2391">
                  <c:v>9.9624999999997552</c:v>
                </c:pt>
                <c:pt idx="2392">
                  <c:v>9.9666666666664216</c:v>
                </c:pt>
                <c:pt idx="2393">
                  <c:v>9.9708333333330881</c:v>
                </c:pt>
                <c:pt idx="2394">
                  <c:v>9.9749999999997545</c:v>
                </c:pt>
                <c:pt idx="2395">
                  <c:v>9.9791666666664209</c:v>
                </c:pt>
                <c:pt idx="2396">
                  <c:v>9.9833333333330874</c:v>
                </c:pt>
                <c:pt idx="2397">
                  <c:v>9.9874999999997538</c:v>
                </c:pt>
                <c:pt idx="2398">
                  <c:v>9.9916666666664202</c:v>
                </c:pt>
                <c:pt idx="2399">
                  <c:v>9.9958333333330867</c:v>
                </c:pt>
              </c:numCache>
            </c:numRef>
          </c:xVal>
          <c:yVal>
            <c:numRef>
              <c:f>sandyhook_10day6min!$G$1:$G$10296</c:f>
              <c:numCache>
                <c:formatCode>0.00000</c:formatCode>
                <c:ptCount val="10296"/>
                <c:pt idx="0">
                  <c:v>8.2000000000000003E-2</c:v>
                </c:pt>
                <c:pt idx="1">
                  <c:v>5.6000000000000001E-2</c:v>
                </c:pt>
                <c:pt idx="2">
                  <c:v>2.5000000000000001E-2</c:v>
                </c:pt>
                <c:pt idx="3">
                  <c:v>-8.9999999999999993E-3</c:v>
                </c:pt>
                <c:pt idx="4">
                  <c:v>-2.9000000000000001E-2</c:v>
                </c:pt>
                <c:pt idx="5">
                  <c:v>-6.5000000000000002E-2</c:v>
                </c:pt>
                <c:pt idx="6">
                  <c:v>-0.10199999999999999</c:v>
                </c:pt>
                <c:pt idx="7">
                  <c:v>-0.124</c:v>
                </c:pt>
                <c:pt idx="8">
                  <c:v>-0.153</c:v>
                </c:pt>
                <c:pt idx="9">
                  <c:v>-0.188</c:v>
                </c:pt>
                <c:pt idx="10">
                  <c:v>-0.222</c:v>
                </c:pt>
                <c:pt idx="11">
                  <c:v>-0.23799999999999999</c:v>
                </c:pt>
                <c:pt idx="12">
                  <c:v>-0.26900000000000002</c:v>
                </c:pt>
                <c:pt idx="13">
                  <c:v>-0.29699999999999999</c:v>
                </c:pt>
                <c:pt idx="14">
                  <c:v>-0.32400000000000001</c:v>
                </c:pt>
                <c:pt idx="15">
                  <c:v>-0.34300000000000003</c:v>
                </c:pt>
                <c:pt idx="16">
                  <c:v>-0.37</c:v>
                </c:pt>
                <c:pt idx="17">
                  <c:v>-0.39100000000000001</c:v>
                </c:pt>
                <c:pt idx="18">
                  <c:v>-0.41299999999999998</c:v>
                </c:pt>
                <c:pt idx="19">
                  <c:v>-0.439</c:v>
                </c:pt>
                <c:pt idx="20">
                  <c:v>-0.45400000000000001</c:v>
                </c:pt>
                <c:pt idx="21">
                  <c:v>-0.47499999999999998</c:v>
                </c:pt>
                <c:pt idx="22">
                  <c:v>-0.5</c:v>
                </c:pt>
                <c:pt idx="23">
                  <c:v>-0.51</c:v>
                </c:pt>
                <c:pt idx="24">
                  <c:v>-0.52900000000000003</c:v>
                </c:pt>
                <c:pt idx="25">
                  <c:v>-0.53800000000000003</c:v>
                </c:pt>
                <c:pt idx="26">
                  <c:v>-0.55800000000000005</c:v>
                </c:pt>
                <c:pt idx="27">
                  <c:v>-0.57299999999999995</c:v>
                </c:pt>
                <c:pt idx="28">
                  <c:v>-0.57099999999999995</c:v>
                </c:pt>
                <c:pt idx="29">
                  <c:v>-0.58099999999999996</c:v>
                </c:pt>
                <c:pt idx="30">
                  <c:v>-0.58199999999999996</c:v>
                </c:pt>
                <c:pt idx="31">
                  <c:v>-0.58699999999999997</c:v>
                </c:pt>
                <c:pt idx="32">
                  <c:v>-0.58199999999999996</c:v>
                </c:pt>
                <c:pt idx="33">
                  <c:v>-0.57899999999999996</c:v>
                </c:pt>
                <c:pt idx="34">
                  <c:v>-0.57099999999999995</c:v>
                </c:pt>
                <c:pt idx="35">
                  <c:v>-0.55900000000000005</c:v>
                </c:pt>
                <c:pt idx="36">
                  <c:v>-0.54</c:v>
                </c:pt>
                <c:pt idx="37">
                  <c:v>-0.52600000000000002</c:v>
                </c:pt>
                <c:pt idx="38">
                  <c:v>-0.5</c:v>
                </c:pt>
                <c:pt idx="39">
                  <c:v>-0.48399999999999999</c:v>
                </c:pt>
                <c:pt idx="40">
                  <c:v>-0.46899999999999997</c:v>
                </c:pt>
                <c:pt idx="41">
                  <c:v>-0.435</c:v>
                </c:pt>
                <c:pt idx="42">
                  <c:v>-0.41199999999999998</c:v>
                </c:pt>
                <c:pt idx="43">
                  <c:v>-0.40600000000000003</c:v>
                </c:pt>
                <c:pt idx="44">
                  <c:v>-0.35</c:v>
                </c:pt>
                <c:pt idx="45">
                  <c:v>-0.316</c:v>
                </c:pt>
                <c:pt idx="46">
                  <c:v>-0.29299999999999998</c:v>
                </c:pt>
                <c:pt idx="47">
                  <c:v>-0.251</c:v>
                </c:pt>
                <c:pt idx="48">
                  <c:v>-0.214</c:v>
                </c:pt>
                <c:pt idx="49">
                  <c:v>-0.185</c:v>
                </c:pt>
                <c:pt idx="50">
                  <c:v>-0.14000000000000001</c:v>
                </c:pt>
                <c:pt idx="51">
                  <c:v>-0.113</c:v>
                </c:pt>
                <c:pt idx="52">
                  <c:v>-7.4999999999999997E-2</c:v>
                </c:pt>
                <c:pt idx="53">
                  <c:v>-3.7999999999999999E-2</c:v>
                </c:pt>
                <c:pt idx="54">
                  <c:v>-1E-3</c:v>
                </c:pt>
                <c:pt idx="55">
                  <c:v>4.3999999999999997E-2</c:v>
                </c:pt>
                <c:pt idx="56">
                  <c:v>0.08</c:v>
                </c:pt>
                <c:pt idx="57">
                  <c:v>0.12</c:v>
                </c:pt>
                <c:pt idx="58">
                  <c:v>0.156</c:v>
                </c:pt>
                <c:pt idx="59">
                  <c:v>0.20599999999999999</c:v>
                </c:pt>
                <c:pt idx="60">
                  <c:v>0.23899999999999999</c:v>
                </c:pt>
                <c:pt idx="61">
                  <c:v>0.27100000000000002</c:v>
                </c:pt>
                <c:pt idx="62">
                  <c:v>0.309</c:v>
                </c:pt>
                <c:pt idx="63">
                  <c:v>0.33700000000000002</c:v>
                </c:pt>
                <c:pt idx="64">
                  <c:v>0.36399999999999999</c:v>
                </c:pt>
                <c:pt idx="65">
                  <c:v>0.39300000000000002</c:v>
                </c:pt>
                <c:pt idx="66">
                  <c:v>0.42499999999999999</c:v>
                </c:pt>
                <c:pt idx="67">
                  <c:v>0.45200000000000001</c:v>
                </c:pt>
                <c:pt idx="68">
                  <c:v>0.47399999999999998</c:v>
                </c:pt>
                <c:pt idx="69">
                  <c:v>0.505</c:v>
                </c:pt>
                <c:pt idx="70">
                  <c:v>0.52900000000000003</c:v>
                </c:pt>
                <c:pt idx="71">
                  <c:v>0.56299999999999994</c:v>
                </c:pt>
                <c:pt idx="72">
                  <c:v>0.58499999999999996</c:v>
                </c:pt>
                <c:pt idx="73">
                  <c:v>0.61699999999999999</c:v>
                </c:pt>
                <c:pt idx="74">
                  <c:v>0.63800000000000001</c:v>
                </c:pt>
                <c:pt idx="75">
                  <c:v>0.66200000000000003</c:v>
                </c:pt>
                <c:pt idx="76">
                  <c:v>0.68500000000000005</c:v>
                </c:pt>
                <c:pt idx="77">
                  <c:v>0.69699999999999995</c:v>
                </c:pt>
                <c:pt idx="78">
                  <c:v>0.71399999999999997</c:v>
                </c:pt>
                <c:pt idx="79">
                  <c:v>0.72799999999999998</c:v>
                </c:pt>
                <c:pt idx="80">
                  <c:v>0.747</c:v>
                </c:pt>
                <c:pt idx="81">
                  <c:v>0.751</c:v>
                </c:pt>
                <c:pt idx="82">
                  <c:v>0.76900000000000002</c:v>
                </c:pt>
                <c:pt idx="83">
                  <c:v>0.78</c:v>
                </c:pt>
                <c:pt idx="84">
                  <c:v>0.79900000000000004</c:v>
                </c:pt>
                <c:pt idx="85">
                  <c:v>0.81100000000000005</c:v>
                </c:pt>
                <c:pt idx="86">
                  <c:v>0.82399999999999995</c:v>
                </c:pt>
                <c:pt idx="87">
                  <c:v>0.84</c:v>
                </c:pt>
                <c:pt idx="88">
                  <c:v>0.84399999999999997</c:v>
                </c:pt>
                <c:pt idx="89">
                  <c:v>0.84699999999999998</c:v>
                </c:pt>
                <c:pt idx="90">
                  <c:v>0.85799999999999998</c:v>
                </c:pt>
                <c:pt idx="91">
                  <c:v>0.85599999999999998</c:v>
                </c:pt>
                <c:pt idx="92">
                  <c:v>0.85699999999999998</c:v>
                </c:pt>
                <c:pt idx="93">
                  <c:v>0.85699999999999998</c:v>
                </c:pt>
                <c:pt idx="94">
                  <c:v>0.85599999999999998</c:v>
                </c:pt>
                <c:pt idx="95">
                  <c:v>0.85599999999999998</c:v>
                </c:pt>
                <c:pt idx="96">
                  <c:v>0.84499999999999997</c:v>
                </c:pt>
                <c:pt idx="97">
                  <c:v>0.84399999999999997</c:v>
                </c:pt>
                <c:pt idx="98">
                  <c:v>0.82799999999999996</c:v>
                </c:pt>
                <c:pt idx="99">
                  <c:v>0.82199999999999995</c:v>
                </c:pt>
                <c:pt idx="100">
                  <c:v>0.8</c:v>
                </c:pt>
                <c:pt idx="101">
                  <c:v>0.79100000000000004</c:v>
                </c:pt>
                <c:pt idx="102">
                  <c:v>0.76100000000000001</c:v>
                </c:pt>
                <c:pt idx="103">
                  <c:v>0.74199999999999999</c:v>
                </c:pt>
                <c:pt idx="104">
                  <c:v>0.70899999999999996</c:v>
                </c:pt>
                <c:pt idx="105">
                  <c:v>0.69599999999999995</c:v>
                </c:pt>
                <c:pt idx="106">
                  <c:v>0.66800000000000004</c:v>
                </c:pt>
                <c:pt idx="107">
                  <c:v>0.63600000000000001</c:v>
                </c:pt>
                <c:pt idx="108">
                  <c:v>0.60399999999999998</c:v>
                </c:pt>
                <c:pt idx="109">
                  <c:v>0.58299999999999996</c:v>
                </c:pt>
                <c:pt idx="110">
                  <c:v>0.55200000000000005</c:v>
                </c:pt>
                <c:pt idx="111">
                  <c:v>0.52100000000000002</c:v>
                </c:pt>
                <c:pt idx="112">
                  <c:v>0.49099999999999999</c:v>
                </c:pt>
                <c:pt idx="113">
                  <c:v>0.47299999999999998</c:v>
                </c:pt>
                <c:pt idx="114">
                  <c:v>0.43</c:v>
                </c:pt>
                <c:pt idx="115">
                  <c:v>0.40500000000000003</c:v>
                </c:pt>
                <c:pt idx="116">
                  <c:v>0.376</c:v>
                </c:pt>
                <c:pt idx="117">
                  <c:v>0.35199999999999998</c:v>
                </c:pt>
                <c:pt idx="118">
                  <c:v>0.312</c:v>
                </c:pt>
                <c:pt idx="119">
                  <c:v>0.28799999999999998</c:v>
                </c:pt>
                <c:pt idx="120">
                  <c:v>0.245</c:v>
                </c:pt>
                <c:pt idx="121">
                  <c:v>0.214</c:v>
                </c:pt>
                <c:pt idx="122">
                  <c:v>0.19500000000000001</c:v>
                </c:pt>
                <c:pt idx="123">
                  <c:v>0.157</c:v>
                </c:pt>
                <c:pt idx="124">
                  <c:v>0.122</c:v>
                </c:pt>
                <c:pt idx="125">
                  <c:v>7.8E-2</c:v>
                </c:pt>
                <c:pt idx="126">
                  <c:v>7.4999999999999997E-2</c:v>
                </c:pt>
                <c:pt idx="127">
                  <c:v>4.8000000000000001E-2</c:v>
                </c:pt>
                <c:pt idx="128">
                  <c:v>8.9999999999999993E-3</c:v>
                </c:pt>
                <c:pt idx="129">
                  <c:v>-0.01</c:v>
                </c:pt>
                <c:pt idx="130">
                  <c:v>-3.3000000000000002E-2</c:v>
                </c:pt>
                <c:pt idx="131">
                  <c:v>-5.2999999999999999E-2</c:v>
                </c:pt>
                <c:pt idx="132">
                  <c:v>-0.09</c:v>
                </c:pt>
                <c:pt idx="133">
                  <c:v>-0.105</c:v>
                </c:pt>
                <c:pt idx="134">
                  <c:v>-0.13700000000000001</c:v>
                </c:pt>
                <c:pt idx="135">
                  <c:v>-0.16200000000000001</c:v>
                </c:pt>
                <c:pt idx="136">
                  <c:v>-0.191</c:v>
                </c:pt>
                <c:pt idx="137">
                  <c:v>-0.221</c:v>
                </c:pt>
                <c:pt idx="138">
                  <c:v>-0.246</c:v>
                </c:pt>
                <c:pt idx="139">
                  <c:v>-0.26600000000000001</c:v>
                </c:pt>
                <c:pt idx="140">
                  <c:v>-0.28799999999999998</c:v>
                </c:pt>
                <c:pt idx="141">
                  <c:v>-0.318</c:v>
                </c:pt>
                <c:pt idx="142">
                  <c:v>-0.34</c:v>
                </c:pt>
                <c:pt idx="143">
                  <c:v>-0.35</c:v>
                </c:pt>
                <c:pt idx="144">
                  <c:v>-0.38700000000000001</c:v>
                </c:pt>
                <c:pt idx="145">
                  <c:v>-0.40799999999999997</c:v>
                </c:pt>
                <c:pt idx="146">
                  <c:v>-0.41799999999999998</c:v>
                </c:pt>
                <c:pt idx="147">
                  <c:v>-0.43099999999999999</c:v>
                </c:pt>
                <c:pt idx="148">
                  <c:v>-0.45200000000000001</c:v>
                </c:pt>
                <c:pt idx="149">
                  <c:v>-0.46700000000000003</c:v>
                </c:pt>
                <c:pt idx="150">
                  <c:v>-0.47099999999999997</c:v>
                </c:pt>
                <c:pt idx="151">
                  <c:v>-0.47</c:v>
                </c:pt>
                <c:pt idx="152">
                  <c:v>-0.47899999999999998</c:v>
                </c:pt>
                <c:pt idx="153">
                  <c:v>-0.48799999999999999</c:v>
                </c:pt>
                <c:pt idx="154">
                  <c:v>-0.48599999999999999</c:v>
                </c:pt>
                <c:pt idx="155">
                  <c:v>-0.48599999999999999</c:v>
                </c:pt>
                <c:pt idx="156">
                  <c:v>-0.49</c:v>
                </c:pt>
                <c:pt idx="157">
                  <c:v>-0.48899999999999999</c:v>
                </c:pt>
                <c:pt idx="158">
                  <c:v>-0.48499999999999999</c:v>
                </c:pt>
                <c:pt idx="159">
                  <c:v>-0.48199999999999998</c:v>
                </c:pt>
                <c:pt idx="160">
                  <c:v>-0.48</c:v>
                </c:pt>
                <c:pt idx="161">
                  <c:v>-0.46500000000000002</c:v>
                </c:pt>
                <c:pt idx="162">
                  <c:v>-0.45200000000000001</c:v>
                </c:pt>
                <c:pt idx="163">
                  <c:v>-0.437</c:v>
                </c:pt>
                <c:pt idx="164">
                  <c:v>-0.42299999999999999</c:v>
                </c:pt>
                <c:pt idx="165">
                  <c:v>-0.39700000000000002</c:v>
                </c:pt>
                <c:pt idx="166">
                  <c:v>-0.374</c:v>
                </c:pt>
                <c:pt idx="167">
                  <c:v>-0.35299999999999998</c:v>
                </c:pt>
                <c:pt idx="168">
                  <c:v>-0.32600000000000001</c:v>
                </c:pt>
                <c:pt idx="169">
                  <c:v>-0.29599999999999999</c:v>
                </c:pt>
                <c:pt idx="170">
                  <c:v>-0.27400000000000002</c:v>
                </c:pt>
                <c:pt idx="171">
                  <c:v>-0.23799999999999999</c:v>
                </c:pt>
                <c:pt idx="172">
                  <c:v>-0.21099999999999999</c:v>
                </c:pt>
                <c:pt idx="173">
                  <c:v>-0.182</c:v>
                </c:pt>
                <c:pt idx="174">
                  <c:v>-0.155</c:v>
                </c:pt>
                <c:pt idx="175">
                  <c:v>-0.11899999999999999</c:v>
                </c:pt>
                <c:pt idx="176">
                  <c:v>-9.4E-2</c:v>
                </c:pt>
                <c:pt idx="177">
                  <c:v>-6.4000000000000001E-2</c:v>
                </c:pt>
                <c:pt idx="178">
                  <c:v>-2.3E-2</c:v>
                </c:pt>
                <c:pt idx="179">
                  <c:v>1.2E-2</c:v>
                </c:pt>
                <c:pt idx="180">
                  <c:v>3.6999999999999998E-2</c:v>
                </c:pt>
                <c:pt idx="181">
                  <c:v>8.4000000000000005E-2</c:v>
                </c:pt>
                <c:pt idx="182">
                  <c:v>0.125</c:v>
                </c:pt>
                <c:pt idx="183">
                  <c:v>0.157</c:v>
                </c:pt>
                <c:pt idx="184">
                  <c:v>0.20100000000000001</c:v>
                </c:pt>
                <c:pt idx="185">
                  <c:v>0.24</c:v>
                </c:pt>
                <c:pt idx="186">
                  <c:v>0.27400000000000002</c:v>
                </c:pt>
                <c:pt idx="187">
                  <c:v>0.316</c:v>
                </c:pt>
                <c:pt idx="188">
                  <c:v>0.34399999999999997</c:v>
                </c:pt>
                <c:pt idx="189">
                  <c:v>0.38700000000000001</c:v>
                </c:pt>
                <c:pt idx="190">
                  <c:v>0.41</c:v>
                </c:pt>
                <c:pt idx="191">
                  <c:v>0.44600000000000001</c:v>
                </c:pt>
                <c:pt idx="192">
                  <c:v>0.47599999999999998</c:v>
                </c:pt>
                <c:pt idx="193">
                  <c:v>0.501</c:v>
                </c:pt>
                <c:pt idx="194">
                  <c:v>0.51700000000000002</c:v>
                </c:pt>
                <c:pt idx="195">
                  <c:v>0.55300000000000005</c:v>
                </c:pt>
                <c:pt idx="196">
                  <c:v>0.57999999999999996</c:v>
                </c:pt>
                <c:pt idx="197">
                  <c:v>0.59799999999999998</c:v>
                </c:pt>
                <c:pt idx="198">
                  <c:v>0.61899999999999999</c:v>
                </c:pt>
                <c:pt idx="199">
                  <c:v>0.64500000000000002</c:v>
                </c:pt>
                <c:pt idx="200">
                  <c:v>0.66900000000000004</c:v>
                </c:pt>
                <c:pt idx="201">
                  <c:v>0.68799999999999994</c:v>
                </c:pt>
                <c:pt idx="202">
                  <c:v>0.70599999999999996</c:v>
                </c:pt>
                <c:pt idx="203">
                  <c:v>0.73099999999999998</c:v>
                </c:pt>
                <c:pt idx="204">
                  <c:v>0.752</c:v>
                </c:pt>
                <c:pt idx="205">
                  <c:v>0.76800000000000002</c:v>
                </c:pt>
                <c:pt idx="206">
                  <c:v>0.78500000000000003</c:v>
                </c:pt>
                <c:pt idx="207">
                  <c:v>0.79900000000000004</c:v>
                </c:pt>
                <c:pt idx="208">
                  <c:v>0.81399999999999995</c:v>
                </c:pt>
                <c:pt idx="209">
                  <c:v>0.82799999999999996</c:v>
                </c:pt>
                <c:pt idx="210">
                  <c:v>0.82699999999999996</c:v>
                </c:pt>
                <c:pt idx="211">
                  <c:v>0.83599999999999997</c:v>
                </c:pt>
                <c:pt idx="212">
                  <c:v>0.83499999999999996</c:v>
                </c:pt>
                <c:pt idx="213">
                  <c:v>0.84099999999999997</c:v>
                </c:pt>
                <c:pt idx="214">
                  <c:v>0.83099999999999996</c:v>
                </c:pt>
                <c:pt idx="215">
                  <c:v>0.83799999999999997</c:v>
                </c:pt>
                <c:pt idx="216">
                  <c:v>0.84</c:v>
                </c:pt>
                <c:pt idx="217">
                  <c:v>0.83699999999999997</c:v>
                </c:pt>
                <c:pt idx="218">
                  <c:v>0.83299999999999996</c:v>
                </c:pt>
                <c:pt idx="219">
                  <c:v>0.83499999999999996</c:v>
                </c:pt>
                <c:pt idx="220">
                  <c:v>0.82899999999999996</c:v>
                </c:pt>
                <c:pt idx="221">
                  <c:v>0.82799999999999996</c:v>
                </c:pt>
                <c:pt idx="222">
                  <c:v>0.81499999999999995</c:v>
                </c:pt>
                <c:pt idx="223">
                  <c:v>0.81100000000000005</c:v>
                </c:pt>
                <c:pt idx="224">
                  <c:v>0.79200000000000004</c:v>
                </c:pt>
                <c:pt idx="225">
                  <c:v>0.77300000000000002</c:v>
                </c:pt>
                <c:pt idx="226">
                  <c:v>0.75600000000000001</c:v>
                </c:pt>
                <c:pt idx="227">
                  <c:v>0.73299999999999998</c:v>
                </c:pt>
                <c:pt idx="228">
                  <c:v>0.71099999999999997</c:v>
                </c:pt>
                <c:pt idx="229">
                  <c:v>0.67600000000000005</c:v>
                </c:pt>
                <c:pt idx="230">
                  <c:v>0.66300000000000003</c:v>
                </c:pt>
                <c:pt idx="231">
                  <c:v>0.63500000000000001</c:v>
                </c:pt>
                <c:pt idx="232">
                  <c:v>0.61799999999999999</c:v>
                </c:pt>
                <c:pt idx="233">
                  <c:v>0.59</c:v>
                </c:pt>
                <c:pt idx="234">
                  <c:v>0.56699999999999995</c:v>
                </c:pt>
                <c:pt idx="235">
                  <c:v>0.53700000000000003</c:v>
                </c:pt>
                <c:pt idx="236">
                  <c:v>0.51500000000000001</c:v>
                </c:pt>
                <c:pt idx="237">
                  <c:v>0.48799999999999999</c:v>
                </c:pt>
                <c:pt idx="238">
                  <c:v>0.45400000000000001</c:v>
                </c:pt>
                <c:pt idx="239">
                  <c:v>0.42399999999999999</c:v>
                </c:pt>
                <c:pt idx="240">
                  <c:v>0.39200000000000002</c:v>
                </c:pt>
                <c:pt idx="241">
                  <c:v>0.36</c:v>
                </c:pt>
                <c:pt idx="242">
                  <c:v>0.32700000000000001</c:v>
                </c:pt>
                <c:pt idx="243">
                  <c:v>0.29699999999999999</c:v>
                </c:pt>
                <c:pt idx="244">
                  <c:v>0.26700000000000002</c:v>
                </c:pt>
                <c:pt idx="245">
                  <c:v>0.23</c:v>
                </c:pt>
                <c:pt idx="246">
                  <c:v>0.191</c:v>
                </c:pt>
                <c:pt idx="247">
                  <c:v>0.158</c:v>
                </c:pt>
                <c:pt idx="248">
                  <c:v>0.129</c:v>
                </c:pt>
                <c:pt idx="249">
                  <c:v>9.1999999999999998E-2</c:v>
                </c:pt>
                <c:pt idx="250">
                  <c:v>5.8999999999999997E-2</c:v>
                </c:pt>
                <c:pt idx="251">
                  <c:v>2.4E-2</c:v>
                </c:pt>
                <c:pt idx="252">
                  <c:v>-3.0000000000000001E-3</c:v>
                </c:pt>
                <c:pt idx="253">
                  <c:v>-3.6999999999999998E-2</c:v>
                </c:pt>
                <c:pt idx="254">
                  <c:v>-7.2999999999999995E-2</c:v>
                </c:pt>
                <c:pt idx="255">
                  <c:v>-0.10100000000000001</c:v>
                </c:pt>
                <c:pt idx="256">
                  <c:v>-0.13600000000000001</c:v>
                </c:pt>
                <c:pt idx="257">
                  <c:v>-0.16900000000000001</c:v>
                </c:pt>
                <c:pt idx="258">
                  <c:v>-0.19400000000000001</c:v>
                </c:pt>
                <c:pt idx="259">
                  <c:v>-0.22500000000000001</c:v>
                </c:pt>
                <c:pt idx="260">
                  <c:v>-0.255</c:v>
                </c:pt>
                <c:pt idx="261">
                  <c:v>-0.28799999999999998</c:v>
                </c:pt>
                <c:pt idx="262">
                  <c:v>-0.307</c:v>
                </c:pt>
                <c:pt idx="263">
                  <c:v>-0.33400000000000002</c:v>
                </c:pt>
                <c:pt idx="264">
                  <c:v>-0.36599999999999999</c:v>
                </c:pt>
                <c:pt idx="265">
                  <c:v>-0.39</c:v>
                </c:pt>
                <c:pt idx="266">
                  <c:v>-0.41499999999999998</c:v>
                </c:pt>
                <c:pt idx="267">
                  <c:v>-0.441</c:v>
                </c:pt>
                <c:pt idx="268">
                  <c:v>-0.46899999999999997</c:v>
                </c:pt>
                <c:pt idx="269">
                  <c:v>-0.49399999999999999</c:v>
                </c:pt>
                <c:pt idx="270">
                  <c:v>-0.51500000000000001</c:v>
                </c:pt>
                <c:pt idx="271">
                  <c:v>-0.54600000000000004</c:v>
                </c:pt>
                <c:pt idx="272">
                  <c:v>-0.56399999999999995</c:v>
                </c:pt>
                <c:pt idx="273">
                  <c:v>-0.58399999999999996</c:v>
                </c:pt>
                <c:pt idx="274">
                  <c:v>-0.59</c:v>
                </c:pt>
                <c:pt idx="275">
                  <c:v>-0.60599999999999998</c:v>
                </c:pt>
                <c:pt idx="276">
                  <c:v>-0.622</c:v>
                </c:pt>
                <c:pt idx="277">
                  <c:v>-0.622</c:v>
                </c:pt>
                <c:pt idx="278">
                  <c:v>-0.629</c:v>
                </c:pt>
                <c:pt idx="279">
                  <c:v>-0.626</c:v>
                </c:pt>
                <c:pt idx="280">
                  <c:v>-0.625</c:v>
                </c:pt>
                <c:pt idx="281">
                  <c:v>-0.62</c:v>
                </c:pt>
                <c:pt idx="282">
                  <c:v>-0.61499999999999999</c:v>
                </c:pt>
                <c:pt idx="283">
                  <c:v>-0.60499999999999998</c:v>
                </c:pt>
                <c:pt idx="284">
                  <c:v>-0.59699999999999998</c:v>
                </c:pt>
                <c:pt idx="285">
                  <c:v>-0.57999999999999996</c:v>
                </c:pt>
                <c:pt idx="286">
                  <c:v>-0.55900000000000005</c:v>
                </c:pt>
                <c:pt idx="287">
                  <c:v>-0.54800000000000004</c:v>
                </c:pt>
                <c:pt idx="288">
                  <c:v>-0.52300000000000002</c:v>
                </c:pt>
                <c:pt idx="289">
                  <c:v>-0.499</c:v>
                </c:pt>
                <c:pt idx="290">
                  <c:v>-0.47299999999999998</c:v>
                </c:pt>
                <c:pt idx="291">
                  <c:v>-0.441</c:v>
                </c:pt>
                <c:pt idx="292">
                  <c:v>-0.40899999999999997</c:v>
                </c:pt>
                <c:pt idx="293">
                  <c:v>-0.374</c:v>
                </c:pt>
                <c:pt idx="294">
                  <c:v>-0.34499999999999997</c:v>
                </c:pt>
                <c:pt idx="295">
                  <c:v>-0.29499999999999998</c:v>
                </c:pt>
                <c:pt idx="296">
                  <c:v>-0.253</c:v>
                </c:pt>
                <c:pt idx="297">
                  <c:v>-0.215</c:v>
                </c:pt>
                <c:pt idx="298">
                  <c:v>-0.17199999999999999</c:v>
                </c:pt>
                <c:pt idx="299">
                  <c:v>-0.11799999999999999</c:v>
                </c:pt>
                <c:pt idx="300">
                  <c:v>-8.3000000000000004E-2</c:v>
                </c:pt>
                <c:pt idx="301">
                  <c:v>-4.1000000000000002E-2</c:v>
                </c:pt>
                <c:pt idx="302">
                  <c:v>-2E-3</c:v>
                </c:pt>
                <c:pt idx="303">
                  <c:v>3.5000000000000003E-2</c:v>
                </c:pt>
                <c:pt idx="304">
                  <c:v>8.5000000000000006E-2</c:v>
                </c:pt>
                <c:pt idx="305">
                  <c:v>0.129</c:v>
                </c:pt>
                <c:pt idx="306">
                  <c:v>0.16200000000000001</c:v>
                </c:pt>
                <c:pt idx="307">
                  <c:v>0.20599999999999999</c:v>
                </c:pt>
                <c:pt idx="308">
                  <c:v>0.247</c:v>
                </c:pt>
                <c:pt idx="309">
                  <c:v>0.28499999999999998</c:v>
                </c:pt>
                <c:pt idx="310">
                  <c:v>0.32200000000000001</c:v>
                </c:pt>
                <c:pt idx="311">
                  <c:v>0.36199999999999999</c:v>
                </c:pt>
                <c:pt idx="312">
                  <c:v>0.4</c:v>
                </c:pt>
                <c:pt idx="313">
                  <c:v>0.432</c:v>
                </c:pt>
                <c:pt idx="314">
                  <c:v>0.46700000000000003</c:v>
                </c:pt>
                <c:pt idx="315">
                  <c:v>0.50700000000000001</c:v>
                </c:pt>
                <c:pt idx="316">
                  <c:v>0.53400000000000003</c:v>
                </c:pt>
                <c:pt idx="317">
                  <c:v>0.56399999999999995</c:v>
                </c:pt>
                <c:pt idx="318">
                  <c:v>0.59699999999999998</c:v>
                </c:pt>
                <c:pt idx="319">
                  <c:v>0.629</c:v>
                </c:pt>
                <c:pt idx="320">
                  <c:v>0.65100000000000002</c:v>
                </c:pt>
                <c:pt idx="321">
                  <c:v>0.67700000000000005</c:v>
                </c:pt>
                <c:pt idx="322">
                  <c:v>0.70899999999999996</c:v>
                </c:pt>
                <c:pt idx="323">
                  <c:v>0.73099999999999998</c:v>
                </c:pt>
                <c:pt idx="324">
                  <c:v>0.747</c:v>
                </c:pt>
                <c:pt idx="325">
                  <c:v>0.77900000000000003</c:v>
                </c:pt>
                <c:pt idx="326">
                  <c:v>0.79500000000000004</c:v>
                </c:pt>
                <c:pt idx="327">
                  <c:v>0.81</c:v>
                </c:pt>
                <c:pt idx="328">
                  <c:v>0.83099999999999996</c:v>
                </c:pt>
                <c:pt idx="329">
                  <c:v>0.85</c:v>
                </c:pt>
                <c:pt idx="330">
                  <c:v>0.85699999999999998</c:v>
                </c:pt>
                <c:pt idx="331">
                  <c:v>0.874</c:v>
                </c:pt>
                <c:pt idx="332">
                  <c:v>0.89200000000000002</c:v>
                </c:pt>
                <c:pt idx="333">
                  <c:v>0.89900000000000002</c:v>
                </c:pt>
                <c:pt idx="334">
                  <c:v>0.90700000000000003</c:v>
                </c:pt>
                <c:pt idx="335">
                  <c:v>0.92200000000000004</c:v>
                </c:pt>
                <c:pt idx="336">
                  <c:v>0.92600000000000005</c:v>
                </c:pt>
                <c:pt idx="337">
                  <c:v>0.93600000000000005</c:v>
                </c:pt>
                <c:pt idx="338">
                  <c:v>0.93300000000000005</c:v>
                </c:pt>
                <c:pt idx="339">
                  <c:v>0.94199999999999995</c:v>
                </c:pt>
                <c:pt idx="340">
                  <c:v>0.93799999999999994</c:v>
                </c:pt>
                <c:pt idx="341">
                  <c:v>0.93700000000000006</c:v>
                </c:pt>
                <c:pt idx="342">
                  <c:v>0.93500000000000005</c:v>
                </c:pt>
                <c:pt idx="343">
                  <c:v>0.92500000000000004</c:v>
                </c:pt>
                <c:pt idx="344">
                  <c:v>0.91700000000000004</c:v>
                </c:pt>
                <c:pt idx="345">
                  <c:v>0.90500000000000003</c:v>
                </c:pt>
                <c:pt idx="346">
                  <c:v>0.89100000000000001</c:v>
                </c:pt>
                <c:pt idx="347">
                  <c:v>0.877</c:v>
                </c:pt>
                <c:pt idx="348">
                  <c:v>0.86199999999999999</c:v>
                </c:pt>
                <c:pt idx="349">
                  <c:v>0.84399999999999997</c:v>
                </c:pt>
                <c:pt idx="350">
                  <c:v>0.82399999999999995</c:v>
                </c:pt>
                <c:pt idx="351">
                  <c:v>0.80300000000000005</c:v>
                </c:pt>
                <c:pt idx="352">
                  <c:v>0.78700000000000003</c:v>
                </c:pt>
                <c:pt idx="353">
                  <c:v>0.76200000000000001</c:v>
                </c:pt>
                <c:pt idx="354">
                  <c:v>0.73599999999999999</c:v>
                </c:pt>
                <c:pt idx="355">
                  <c:v>0.70599999999999996</c:v>
                </c:pt>
                <c:pt idx="356">
                  <c:v>0.69299999999999995</c:v>
                </c:pt>
                <c:pt idx="357">
                  <c:v>0.65200000000000002</c:v>
                </c:pt>
                <c:pt idx="358">
                  <c:v>0.61799999999999999</c:v>
                </c:pt>
                <c:pt idx="359">
                  <c:v>0.59199999999999997</c:v>
                </c:pt>
                <c:pt idx="360">
                  <c:v>0.56100000000000005</c:v>
                </c:pt>
                <c:pt idx="361">
                  <c:v>0.53</c:v>
                </c:pt>
                <c:pt idx="362">
                  <c:v>0.50700000000000001</c:v>
                </c:pt>
                <c:pt idx="363">
                  <c:v>0.47099999999999997</c:v>
                </c:pt>
                <c:pt idx="364">
                  <c:v>0.43099999999999999</c:v>
                </c:pt>
                <c:pt idx="365">
                  <c:v>0.40400000000000003</c:v>
                </c:pt>
                <c:pt idx="366">
                  <c:v>0.36</c:v>
                </c:pt>
                <c:pt idx="367">
                  <c:v>0.33800000000000002</c:v>
                </c:pt>
                <c:pt idx="368">
                  <c:v>0.30099999999999999</c:v>
                </c:pt>
                <c:pt idx="369">
                  <c:v>0.26300000000000001</c:v>
                </c:pt>
                <c:pt idx="370">
                  <c:v>0.23</c:v>
                </c:pt>
                <c:pt idx="371">
                  <c:v>0.20599999999999999</c:v>
                </c:pt>
                <c:pt idx="372">
                  <c:v>0.16700000000000001</c:v>
                </c:pt>
                <c:pt idx="373">
                  <c:v>0.14199999999999999</c:v>
                </c:pt>
                <c:pt idx="374">
                  <c:v>0.11700000000000001</c:v>
                </c:pt>
                <c:pt idx="375">
                  <c:v>9.1999999999999998E-2</c:v>
                </c:pt>
                <c:pt idx="376">
                  <c:v>6.5000000000000002E-2</c:v>
                </c:pt>
                <c:pt idx="377">
                  <c:v>4.1000000000000002E-2</c:v>
                </c:pt>
                <c:pt idx="378">
                  <c:v>-4.0000000000000001E-3</c:v>
                </c:pt>
                <c:pt idx="379">
                  <c:v>-2.3E-2</c:v>
                </c:pt>
                <c:pt idx="380">
                  <c:v>-5.2999999999999999E-2</c:v>
                </c:pt>
                <c:pt idx="381">
                  <c:v>-9.2999999999999999E-2</c:v>
                </c:pt>
                <c:pt idx="382">
                  <c:v>-0.11899999999999999</c:v>
                </c:pt>
                <c:pt idx="383">
                  <c:v>-0.14199999999999999</c:v>
                </c:pt>
                <c:pt idx="384">
                  <c:v>-0.17199999999999999</c:v>
                </c:pt>
                <c:pt idx="385">
                  <c:v>-0.2</c:v>
                </c:pt>
                <c:pt idx="386">
                  <c:v>-0.21299999999999999</c:v>
                </c:pt>
                <c:pt idx="387">
                  <c:v>-0.24</c:v>
                </c:pt>
                <c:pt idx="388">
                  <c:v>-0.26100000000000001</c:v>
                </c:pt>
                <c:pt idx="389">
                  <c:v>-0.28199999999999997</c:v>
                </c:pt>
                <c:pt idx="390">
                  <c:v>-0.30099999999999999</c:v>
                </c:pt>
                <c:pt idx="391">
                  <c:v>-0.32400000000000001</c:v>
                </c:pt>
                <c:pt idx="392">
                  <c:v>-0.34100000000000003</c:v>
                </c:pt>
                <c:pt idx="393">
                  <c:v>-0.36099999999999999</c:v>
                </c:pt>
                <c:pt idx="394">
                  <c:v>-0.379</c:v>
                </c:pt>
                <c:pt idx="395">
                  <c:v>-0.39100000000000001</c:v>
                </c:pt>
                <c:pt idx="396">
                  <c:v>-0.40400000000000003</c:v>
                </c:pt>
                <c:pt idx="397">
                  <c:v>-0.42399999999999999</c:v>
                </c:pt>
                <c:pt idx="398">
                  <c:v>-0.42799999999999999</c:v>
                </c:pt>
                <c:pt idx="399">
                  <c:v>-0.442</c:v>
                </c:pt>
                <c:pt idx="400">
                  <c:v>-0.45500000000000002</c:v>
                </c:pt>
                <c:pt idx="401">
                  <c:v>-0.45300000000000001</c:v>
                </c:pt>
                <c:pt idx="402">
                  <c:v>-0.46300000000000002</c:v>
                </c:pt>
                <c:pt idx="403">
                  <c:v>-0.46800000000000003</c:v>
                </c:pt>
                <c:pt idx="404">
                  <c:v>-0.47499999999999998</c:v>
                </c:pt>
                <c:pt idx="405">
                  <c:v>-0.48599999999999999</c:v>
                </c:pt>
                <c:pt idx="406">
                  <c:v>-0.46</c:v>
                </c:pt>
                <c:pt idx="407">
                  <c:v>-0.47099999999999997</c:v>
                </c:pt>
                <c:pt idx="408">
                  <c:v>-0.47199999999999998</c:v>
                </c:pt>
                <c:pt idx="409">
                  <c:v>-0.46700000000000003</c:v>
                </c:pt>
                <c:pt idx="410">
                  <c:v>-0.44900000000000001</c:v>
                </c:pt>
                <c:pt idx="411">
                  <c:v>-0.439</c:v>
                </c:pt>
                <c:pt idx="412">
                  <c:v>-0.43</c:v>
                </c:pt>
                <c:pt idx="413">
                  <c:v>-0.41599999999999998</c:v>
                </c:pt>
                <c:pt idx="414">
                  <c:v>-0.39700000000000002</c:v>
                </c:pt>
                <c:pt idx="415">
                  <c:v>-0.38</c:v>
                </c:pt>
                <c:pt idx="416">
                  <c:v>-0.36399999999999999</c:v>
                </c:pt>
                <c:pt idx="417">
                  <c:v>-0.33700000000000002</c:v>
                </c:pt>
                <c:pt idx="418">
                  <c:v>-0.30499999999999999</c:v>
                </c:pt>
                <c:pt idx="419">
                  <c:v>-0.28999999999999998</c:v>
                </c:pt>
                <c:pt idx="420">
                  <c:v>-0.25800000000000001</c:v>
                </c:pt>
                <c:pt idx="421">
                  <c:v>-0.22700000000000001</c:v>
                </c:pt>
                <c:pt idx="422">
                  <c:v>-0.192</c:v>
                </c:pt>
                <c:pt idx="423">
                  <c:v>-0.161</c:v>
                </c:pt>
                <c:pt idx="424">
                  <c:v>-0.13400000000000001</c:v>
                </c:pt>
                <c:pt idx="425">
                  <c:v>-0.1</c:v>
                </c:pt>
                <c:pt idx="426">
                  <c:v>-0.06</c:v>
                </c:pt>
                <c:pt idx="427">
                  <c:v>-3.6999999999999998E-2</c:v>
                </c:pt>
                <c:pt idx="428">
                  <c:v>0</c:v>
                </c:pt>
                <c:pt idx="429">
                  <c:v>0.04</c:v>
                </c:pt>
                <c:pt idx="430">
                  <c:v>7.2999999999999995E-2</c:v>
                </c:pt>
                <c:pt idx="431">
                  <c:v>0.10299999999999999</c:v>
                </c:pt>
                <c:pt idx="432">
                  <c:v>0.13800000000000001</c:v>
                </c:pt>
                <c:pt idx="433">
                  <c:v>0.17499999999999999</c:v>
                </c:pt>
                <c:pt idx="434">
                  <c:v>0.20499999999999999</c:v>
                </c:pt>
                <c:pt idx="435">
                  <c:v>0.23499999999999999</c:v>
                </c:pt>
                <c:pt idx="436">
                  <c:v>0.26400000000000001</c:v>
                </c:pt>
                <c:pt idx="437">
                  <c:v>0.315</c:v>
                </c:pt>
                <c:pt idx="438">
                  <c:v>0.33600000000000002</c:v>
                </c:pt>
                <c:pt idx="439">
                  <c:v>0.36699999999999999</c:v>
                </c:pt>
                <c:pt idx="440">
                  <c:v>0.41799999999999998</c:v>
                </c:pt>
                <c:pt idx="441">
                  <c:v>0.433</c:v>
                </c:pt>
                <c:pt idx="442">
                  <c:v>0.47199999999999998</c:v>
                </c:pt>
                <c:pt idx="443">
                  <c:v>0.499</c:v>
                </c:pt>
                <c:pt idx="444">
                  <c:v>0.53700000000000003</c:v>
                </c:pt>
                <c:pt idx="445">
                  <c:v>0.56000000000000005</c:v>
                </c:pt>
                <c:pt idx="446">
                  <c:v>0.58399999999999996</c:v>
                </c:pt>
                <c:pt idx="447">
                  <c:v>0.61899999999999999</c:v>
                </c:pt>
                <c:pt idx="448">
                  <c:v>0.64400000000000002</c:v>
                </c:pt>
                <c:pt idx="449">
                  <c:v>0.67500000000000004</c:v>
                </c:pt>
                <c:pt idx="450">
                  <c:v>0.69899999999999995</c:v>
                </c:pt>
                <c:pt idx="451">
                  <c:v>0.72799999999999998</c:v>
                </c:pt>
                <c:pt idx="452">
                  <c:v>0.75</c:v>
                </c:pt>
                <c:pt idx="453">
                  <c:v>0.76400000000000001</c:v>
                </c:pt>
                <c:pt idx="454">
                  <c:v>0.80300000000000005</c:v>
                </c:pt>
                <c:pt idx="455">
                  <c:v>0.82099999999999995</c:v>
                </c:pt>
                <c:pt idx="456">
                  <c:v>0.85</c:v>
                </c:pt>
                <c:pt idx="457">
                  <c:v>0.86499999999999999</c:v>
                </c:pt>
                <c:pt idx="458">
                  <c:v>0.89100000000000001</c:v>
                </c:pt>
                <c:pt idx="459">
                  <c:v>0.89800000000000002</c:v>
                </c:pt>
                <c:pt idx="460">
                  <c:v>0.92400000000000004</c:v>
                </c:pt>
                <c:pt idx="461">
                  <c:v>0.92300000000000004</c:v>
                </c:pt>
                <c:pt idx="462">
                  <c:v>0.92900000000000005</c:v>
                </c:pt>
                <c:pt idx="463">
                  <c:v>0.93700000000000006</c:v>
                </c:pt>
                <c:pt idx="464">
                  <c:v>0.93500000000000005</c:v>
                </c:pt>
                <c:pt idx="465">
                  <c:v>0.93100000000000005</c:v>
                </c:pt>
                <c:pt idx="466">
                  <c:v>0.93100000000000005</c:v>
                </c:pt>
                <c:pt idx="467">
                  <c:v>0.92400000000000004</c:v>
                </c:pt>
                <c:pt idx="468">
                  <c:v>0.91300000000000003</c:v>
                </c:pt>
                <c:pt idx="469">
                  <c:v>0.90700000000000003</c:v>
                </c:pt>
                <c:pt idx="470">
                  <c:v>0.88900000000000001</c:v>
                </c:pt>
                <c:pt idx="471">
                  <c:v>0.878</c:v>
                </c:pt>
                <c:pt idx="472">
                  <c:v>0.86</c:v>
                </c:pt>
                <c:pt idx="473">
                  <c:v>0.84299999999999997</c:v>
                </c:pt>
                <c:pt idx="474">
                  <c:v>0.82199999999999995</c:v>
                </c:pt>
                <c:pt idx="475">
                  <c:v>0.79200000000000004</c:v>
                </c:pt>
                <c:pt idx="476">
                  <c:v>0.77400000000000002</c:v>
                </c:pt>
                <c:pt idx="477">
                  <c:v>0.746</c:v>
                </c:pt>
                <c:pt idx="478">
                  <c:v>0.71399999999999997</c:v>
                </c:pt>
                <c:pt idx="479">
                  <c:v>0.68400000000000005</c:v>
                </c:pt>
                <c:pt idx="480">
                  <c:v>0.65200000000000002</c:v>
                </c:pt>
                <c:pt idx="481">
                  <c:v>0.61599999999999999</c:v>
                </c:pt>
                <c:pt idx="482">
                  <c:v>0.58599999999999997</c:v>
                </c:pt>
                <c:pt idx="483">
                  <c:v>0.54700000000000004</c:v>
                </c:pt>
                <c:pt idx="484">
                  <c:v>0.51100000000000001</c:v>
                </c:pt>
                <c:pt idx="485">
                  <c:v>0.47199999999999998</c:v>
                </c:pt>
                <c:pt idx="486">
                  <c:v>0.435</c:v>
                </c:pt>
                <c:pt idx="487">
                  <c:v>0.40100000000000002</c:v>
                </c:pt>
                <c:pt idx="488">
                  <c:v>0.35799999999999998</c:v>
                </c:pt>
                <c:pt idx="489">
                  <c:v>0.33</c:v>
                </c:pt>
                <c:pt idx="490">
                  <c:v>0.28199999999999997</c:v>
                </c:pt>
                <c:pt idx="491">
                  <c:v>0.26100000000000001</c:v>
                </c:pt>
                <c:pt idx="492">
                  <c:v>0.218</c:v>
                </c:pt>
                <c:pt idx="493">
                  <c:v>0.18099999999999999</c:v>
                </c:pt>
                <c:pt idx="494">
                  <c:v>0.13500000000000001</c:v>
                </c:pt>
                <c:pt idx="495">
                  <c:v>0.111</c:v>
                </c:pt>
                <c:pt idx="496">
                  <c:v>6.6000000000000003E-2</c:v>
                </c:pt>
                <c:pt idx="497">
                  <c:v>3.4000000000000002E-2</c:v>
                </c:pt>
                <c:pt idx="498">
                  <c:v>-5.0000000000000001E-3</c:v>
                </c:pt>
                <c:pt idx="499">
                  <c:v>-2.8000000000000001E-2</c:v>
                </c:pt>
                <c:pt idx="500">
                  <c:v>-6.6000000000000003E-2</c:v>
                </c:pt>
                <c:pt idx="501">
                  <c:v>-9.0999999999999998E-2</c:v>
                </c:pt>
                <c:pt idx="502">
                  <c:v>-0.122</c:v>
                </c:pt>
                <c:pt idx="503">
                  <c:v>-0.14499999999999999</c:v>
                </c:pt>
                <c:pt idx="504">
                  <c:v>-0.17799999999999999</c:v>
                </c:pt>
                <c:pt idx="505">
                  <c:v>-0.20499999999999999</c:v>
                </c:pt>
                <c:pt idx="506">
                  <c:v>-0.23699999999999999</c:v>
                </c:pt>
                <c:pt idx="507">
                  <c:v>-0.25600000000000001</c:v>
                </c:pt>
                <c:pt idx="508">
                  <c:v>-0.28799999999999998</c:v>
                </c:pt>
                <c:pt idx="509">
                  <c:v>-0.317</c:v>
                </c:pt>
                <c:pt idx="510">
                  <c:v>-0.34599999999999997</c:v>
                </c:pt>
                <c:pt idx="511">
                  <c:v>-0.36499999999999999</c:v>
                </c:pt>
                <c:pt idx="512">
                  <c:v>-0.39200000000000002</c:v>
                </c:pt>
                <c:pt idx="513">
                  <c:v>-0.435</c:v>
                </c:pt>
                <c:pt idx="514">
                  <c:v>-0.437</c:v>
                </c:pt>
                <c:pt idx="515">
                  <c:v>-0.45800000000000002</c:v>
                </c:pt>
                <c:pt idx="516">
                  <c:v>-0.48499999999999999</c:v>
                </c:pt>
                <c:pt idx="517">
                  <c:v>-0.50700000000000001</c:v>
                </c:pt>
                <c:pt idx="518">
                  <c:v>-0.51500000000000001</c:v>
                </c:pt>
                <c:pt idx="519">
                  <c:v>-0.52900000000000003</c:v>
                </c:pt>
                <c:pt idx="520">
                  <c:v>-0.55000000000000004</c:v>
                </c:pt>
                <c:pt idx="521">
                  <c:v>-0.56100000000000005</c:v>
                </c:pt>
                <c:pt idx="522">
                  <c:v>-0.56399999999999995</c:v>
                </c:pt>
                <c:pt idx="523">
                  <c:v>-0.56999999999999995</c:v>
                </c:pt>
                <c:pt idx="524">
                  <c:v>-0.57099999999999995</c:v>
                </c:pt>
                <c:pt idx="525">
                  <c:v>-0.57799999999999996</c:v>
                </c:pt>
                <c:pt idx="526">
                  <c:v>-0.56499999999999995</c:v>
                </c:pt>
                <c:pt idx="527">
                  <c:v>-0.56200000000000006</c:v>
                </c:pt>
                <c:pt idx="528">
                  <c:v>-0.55900000000000005</c:v>
                </c:pt>
                <c:pt idx="529">
                  <c:v>-0.54100000000000004</c:v>
                </c:pt>
                <c:pt idx="530">
                  <c:v>-0.53100000000000003</c:v>
                </c:pt>
                <c:pt idx="531">
                  <c:v>-0.503</c:v>
                </c:pt>
                <c:pt idx="532">
                  <c:v>-0.49</c:v>
                </c:pt>
                <c:pt idx="533">
                  <c:v>-0.47399999999999998</c:v>
                </c:pt>
                <c:pt idx="534">
                  <c:v>-0.44400000000000001</c:v>
                </c:pt>
                <c:pt idx="535">
                  <c:v>-0.41699999999999998</c:v>
                </c:pt>
                <c:pt idx="536">
                  <c:v>-0.4</c:v>
                </c:pt>
                <c:pt idx="537">
                  <c:v>-0.36399999999999999</c:v>
                </c:pt>
                <c:pt idx="538">
                  <c:v>-0.33</c:v>
                </c:pt>
                <c:pt idx="539">
                  <c:v>-0.29699999999999999</c:v>
                </c:pt>
                <c:pt idx="540">
                  <c:v>-0.26900000000000002</c:v>
                </c:pt>
                <c:pt idx="541">
                  <c:v>-0.23</c:v>
                </c:pt>
                <c:pt idx="542">
                  <c:v>-0.187</c:v>
                </c:pt>
                <c:pt idx="543">
                  <c:v>-0.14000000000000001</c:v>
                </c:pt>
                <c:pt idx="544">
                  <c:v>-0.113</c:v>
                </c:pt>
                <c:pt idx="545">
                  <c:v>-6.7000000000000004E-2</c:v>
                </c:pt>
                <c:pt idx="546">
                  <c:v>-2.5000000000000001E-2</c:v>
                </c:pt>
                <c:pt idx="547">
                  <c:v>1.9E-2</c:v>
                </c:pt>
                <c:pt idx="548">
                  <c:v>5.5E-2</c:v>
                </c:pt>
                <c:pt idx="549">
                  <c:v>0.10100000000000001</c:v>
                </c:pt>
                <c:pt idx="550">
                  <c:v>0.14599999999999999</c:v>
                </c:pt>
                <c:pt idx="551">
                  <c:v>0.185</c:v>
                </c:pt>
                <c:pt idx="552">
                  <c:v>0.23300000000000001</c:v>
                </c:pt>
                <c:pt idx="553">
                  <c:v>0.27700000000000002</c:v>
                </c:pt>
                <c:pt idx="554">
                  <c:v>0.315</c:v>
                </c:pt>
                <c:pt idx="555">
                  <c:v>0.34899999999999998</c:v>
                </c:pt>
                <c:pt idx="556">
                  <c:v>0.39600000000000002</c:v>
                </c:pt>
                <c:pt idx="557">
                  <c:v>0.43</c:v>
                </c:pt>
                <c:pt idx="558">
                  <c:v>0.46700000000000003</c:v>
                </c:pt>
                <c:pt idx="559">
                  <c:v>0.5</c:v>
                </c:pt>
                <c:pt idx="560">
                  <c:v>0.53200000000000003</c:v>
                </c:pt>
                <c:pt idx="561">
                  <c:v>0.56699999999999995</c:v>
                </c:pt>
                <c:pt idx="562">
                  <c:v>0.6</c:v>
                </c:pt>
                <c:pt idx="563">
                  <c:v>0.629</c:v>
                </c:pt>
                <c:pt idx="564">
                  <c:v>0.65800000000000003</c:v>
                </c:pt>
                <c:pt idx="565">
                  <c:v>0.69</c:v>
                </c:pt>
                <c:pt idx="566">
                  <c:v>0.72099999999999997</c:v>
                </c:pt>
                <c:pt idx="567">
                  <c:v>0.747</c:v>
                </c:pt>
                <c:pt idx="568">
                  <c:v>0.77600000000000002</c:v>
                </c:pt>
                <c:pt idx="569">
                  <c:v>0.80600000000000005</c:v>
                </c:pt>
                <c:pt idx="570">
                  <c:v>0.82299999999999995</c:v>
                </c:pt>
                <c:pt idx="571">
                  <c:v>0.86</c:v>
                </c:pt>
                <c:pt idx="572">
                  <c:v>0.872</c:v>
                </c:pt>
                <c:pt idx="573">
                  <c:v>0.89300000000000002</c:v>
                </c:pt>
                <c:pt idx="574">
                  <c:v>0.89700000000000002</c:v>
                </c:pt>
                <c:pt idx="575">
                  <c:v>0.93700000000000006</c:v>
                </c:pt>
                <c:pt idx="576">
                  <c:v>0.93700000000000006</c:v>
                </c:pt>
                <c:pt idx="577">
                  <c:v>0.96699999999999997</c:v>
                </c:pt>
                <c:pt idx="578">
                  <c:v>0.97199999999999998</c:v>
                </c:pt>
                <c:pt idx="579">
                  <c:v>0.99299999999999999</c:v>
                </c:pt>
                <c:pt idx="580">
                  <c:v>1.006</c:v>
                </c:pt>
                <c:pt idx="581">
                  <c:v>1.024</c:v>
                </c:pt>
                <c:pt idx="582">
                  <c:v>1.0289999999999999</c:v>
                </c:pt>
                <c:pt idx="583">
                  <c:v>1.0309999999999999</c:v>
                </c:pt>
                <c:pt idx="584">
                  <c:v>1.0429999999999999</c:v>
                </c:pt>
                <c:pt idx="585">
                  <c:v>1.054</c:v>
                </c:pt>
                <c:pt idx="586">
                  <c:v>1.048</c:v>
                </c:pt>
                <c:pt idx="587">
                  <c:v>1.04</c:v>
                </c:pt>
                <c:pt idx="588">
                  <c:v>1.056</c:v>
                </c:pt>
                <c:pt idx="589">
                  <c:v>1.0529999999999999</c:v>
                </c:pt>
                <c:pt idx="590">
                  <c:v>1.0429999999999999</c:v>
                </c:pt>
                <c:pt idx="591">
                  <c:v>1.0409999999999999</c:v>
                </c:pt>
                <c:pt idx="592">
                  <c:v>1.034</c:v>
                </c:pt>
                <c:pt idx="593">
                  <c:v>1.0289999999999999</c:v>
                </c:pt>
                <c:pt idx="594">
                  <c:v>1.0189999999999999</c:v>
                </c:pt>
                <c:pt idx="595">
                  <c:v>1.0009999999999999</c:v>
                </c:pt>
                <c:pt idx="596">
                  <c:v>0.98599999999999999</c:v>
                </c:pt>
                <c:pt idx="597">
                  <c:v>0.97099999999999997</c:v>
                </c:pt>
                <c:pt idx="598">
                  <c:v>0.95199999999999996</c:v>
                </c:pt>
                <c:pt idx="599">
                  <c:v>0.92</c:v>
                </c:pt>
                <c:pt idx="600">
                  <c:v>0.9</c:v>
                </c:pt>
                <c:pt idx="601">
                  <c:v>0.88200000000000001</c:v>
                </c:pt>
                <c:pt idx="602">
                  <c:v>0.85599999999999998</c:v>
                </c:pt>
                <c:pt idx="603">
                  <c:v>0.83</c:v>
                </c:pt>
                <c:pt idx="604">
                  <c:v>0.80700000000000005</c:v>
                </c:pt>
                <c:pt idx="605">
                  <c:v>0.77900000000000003</c:v>
                </c:pt>
                <c:pt idx="606">
                  <c:v>0.749</c:v>
                </c:pt>
                <c:pt idx="607">
                  <c:v>0.72099999999999997</c:v>
                </c:pt>
                <c:pt idx="608">
                  <c:v>0.69</c:v>
                </c:pt>
                <c:pt idx="609">
                  <c:v>0.63500000000000001</c:v>
                </c:pt>
                <c:pt idx="610">
                  <c:v>0.61699999999999999</c:v>
                </c:pt>
                <c:pt idx="611">
                  <c:v>0.58699999999999997</c:v>
                </c:pt>
                <c:pt idx="612">
                  <c:v>0.55200000000000005</c:v>
                </c:pt>
                <c:pt idx="613">
                  <c:v>0.51700000000000002</c:v>
                </c:pt>
                <c:pt idx="614">
                  <c:v>0.48399999999999999</c:v>
                </c:pt>
                <c:pt idx="615">
                  <c:v>0.45300000000000001</c:v>
                </c:pt>
                <c:pt idx="616">
                  <c:v>0.42299999999999999</c:v>
                </c:pt>
                <c:pt idx="617">
                  <c:v>0.39400000000000002</c:v>
                </c:pt>
                <c:pt idx="618">
                  <c:v>0.35299999999999998</c:v>
                </c:pt>
                <c:pt idx="619">
                  <c:v>0.32</c:v>
                </c:pt>
                <c:pt idx="620">
                  <c:v>0.28799999999999998</c:v>
                </c:pt>
                <c:pt idx="621">
                  <c:v>0.252</c:v>
                </c:pt>
                <c:pt idx="622">
                  <c:v>0.22600000000000001</c:v>
                </c:pt>
                <c:pt idx="623">
                  <c:v>0.187</c:v>
                </c:pt>
                <c:pt idx="624">
                  <c:v>0.153</c:v>
                </c:pt>
                <c:pt idx="625">
                  <c:v>0.127</c:v>
                </c:pt>
                <c:pt idx="626">
                  <c:v>0.11</c:v>
                </c:pt>
                <c:pt idx="627">
                  <c:v>6.8000000000000005E-2</c:v>
                </c:pt>
                <c:pt idx="628">
                  <c:v>4.7E-2</c:v>
                </c:pt>
                <c:pt idx="629">
                  <c:v>3.1E-2</c:v>
                </c:pt>
                <c:pt idx="630">
                  <c:v>5.0000000000000001E-3</c:v>
                </c:pt>
                <c:pt idx="631">
                  <c:v>-3.3000000000000002E-2</c:v>
                </c:pt>
                <c:pt idx="632">
                  <c:v>-5.7000000000000002E-2</c:v>
                </c:pt>
                <c:pt idx="633">
                  <c:v>-0.08</c:v>
                </c:pt>
                <c:pt idx="634">
                  <c:v>-0.108</c:v>
                </c:pt>
                <c:pt idx="635">
                  <c:v>-0.151</c:v>
                </c:pt>
                <c:pt idx="636">
                  <c:v>-0.17</c:v>
                </c:pt>
                <c:pt idx="637">
                  <c:v>-0.19700000000000001</c:v>
                </c:pt>
                <c:pt idx="638">
                  <c:v>-0.217</c:v>
                </c:pt>
                <c:pt idx="639">
                  <c:v>-0.26400000000000001</c:v>
                </c:pt>
                <c:pt idx="640">
                  <c:v>-0.26600000000000001</c:v>
                </c:pt>
                <c:pt idx="641">
                  <c:v>-0.27400000000000002</c:v>
                </c:pt>
                <c:pt idx="642">
                  <c:v>-0.31</c:v>
                </c:pt>
                <c:pt idx="643">
                  <c:v>-0.33</c:v>
                </c:pt>
                <c:pt idx="644">
                  <c:v>-0.34699999999999998</c:v>
                </c:pt>
                <c:pt idx="645">
                  <c:v>-0.35699999999999998</c:v>
                </c:pt>
                <c:pt idx="646">
                  <c:v>-0.373</c:v>
                </c:pt>
                <c:pt idx="647">
                  <c:v>-0.4</c:v>
                </c:pt>
                <c:pt idx="648">
                  <c:v>-0.40600000000000003</c:v>
                </c:pt>
                <c:pt idx="649">
                  <c:v>-0.41699999999999998</c:v>
                </c:pt>
                <c:pt idx="650">
                  <c:v>-0.42699999999999999</c:v>
                </c:pt>
                <c:pt idx="651">
                  <c:v>-0.437</c:v>
                </c:pt>
                <c:pt idx="652">
                  <c:v>-0.442</c:v>
                </c:pt>
                <c:pt idx="653">
                  <c:v>-0.441</c:v>
                </c:pt>
                <c:pt idx="654">
                  <c:v>-0.44700000000000001</c:v>
                </c:pt>
                <c:pt idx="655">
                  <c:v>-0.44800000000000001</c:v>
                </c:pt>
                <c:pt idx="656">
                  <c:v>-0.438</c:v>
                </c:pt>
                <c:pt idx="657">
                  <c:v>-0.42399999999999999</c:v>
                </c:pt>
                <c:pt idx="658">
                  <c:v>-0.42099999999999999</c:v>
                </c:pt>
                <c:pt idx="659">
                  <c:v>-0.40300000000000002</c:v>
                </c:pt>
                <c:pt idx="660">
                  <c:v>-0.375</c:v>
                </c:pt>
                <c:pt idx="661">
                  <c:v>-0.36099999999999999</c:v>
                </c:pt>
                <c:pt idx="662">
                  <c:v>-0.34</c:v>
                </c:pt>
                <c:pt idx="663">
                  <c:v>-0.3</c:v>
                </c:pt>
                <c:pt idx="664">
                  <c:v>-0.27100000000000002</c:v>
                </c:pt>
                <c:pt idx="665">
                  <c:v>-0.24199999999999999</c:v>
                </c:pt>
                <c:pt idx="666">
                  <c:v>-0.21099999999999999</c:v>
                </c:pt>
                <c:pt idx="667">
                  <c:v>-0.16500000000000001</c:v>
                </c:pt>
                <c:pt idx="668">
                  <c:v>-0.13900000000000001</c:v>
                </c:pt>
                <c:pt idx="669">
                  <c:v>-9.8000000000000004E-2</c:v>
                </c:pt>
                <c:pt idx="670">
                  <c:v>-6.6000000000000003E-2</c:v>
                </c:pt>
                <c:pt idx="671">
                  <c:v>-2.5999999999999999E-2</c:v>
                </c:pt>
                <c:pt idx="672">
                  <c:v>6.0000000000000001E-3</c:v>
                </c:pt>
                <c:pt idx="673">
                  <c:v>3.5000000000000003E-2</c:v>
                </c:pt>
                <c:pt idx="674">
                  <c:v>7.9000000000000001E-2</c:v>
                </c:pt>
                <c:pt idx="675">
                  <c:v>0.12</c:v>
                </c:pt>
                <c:pt idx="676">
                  <c:v>0.15</c:v>
                </c:pt>
                <c:pt idx="677">
                  <c:v>0.18</c:v>
                </c:pt>
                <c:pt idx="678">
                  <c:v>0.23899999999999999</c:v>
                </c:pt>
                <c:pt idx="679">
                  <c:v>0.27600000000000002</c:v>
                </c:pt>
                <c:pt idx="680">
                  <c:v>0.307</c:v>
                </c:pt>
                <c:pt idx="681">
                  <c:v>0.35799999999999998</c:v>
                </c:pt>
                <c:pt idx="682">
                  <c:v>0.39600000000000002</c:v>
                </c:pt>
                <c:pt idx="683">
                  <c:v>0.443</c:v>
                </c:pt>
                <c:pt idx="684">
                  <c:v>0.47899999999999998</c:v>
                </c:pt>
                <c:pt idx="685">
                  <c:v>0.51800000000000002</c:v>
                </c:pt>
                <c:pt idx="686">
                  <c:v>0.54300000000000004</c:v>
                </c:pt>
                <c:pt idx="687">
                  <c:v>0.59799999999999998</c:v>
                </c:pt>
                <c:pt idx="688">
                  <c:v>0.627</c:v>
                </c:pt>
                <c:pt idx="689">
                  <c:v>0.66500000000000004</c:v>
                </c:pt>
                <c:pt idx="690">
                  <c:v>0.68400000000000005</c:v>
                </c:pt>
                <c:pt idx="691">
                  <c:v>0.72799999999999998</c:v>
                </c:pt>
                <c:pt idx="692">
                  <c:v>0.75700000000000001</c:v>
                </c:pt>
                <c:pt idx="693">
                  <c:v>0.78200000000000003</c:v>
                </c:pt>
                <c:pt idx="694">
                  <c:v>0.80100000000000005</c:v>
                </c:pt>
                <c:pt idx="695">
                  <c:v>0.83899999999999997</c:v>
                </c:pt>
                <c:pt idx="696">
                  <c:v>0.85599999999999998</c:v>
                </c:pt>
                <c:pt idx="697">
                  <c:v>0.88400000000000001</c:v>
                </c:pt>
                <c:pt idx="698">
                  <c:v>0.90600000000000003</c:v>
                </c:pt>
                <c:pt idx="699">
                  <c:v>0.93300000000000005</c:v>
                </c:pt>
                <c:pt idx="700">
                  <c:v>0.94799999999999995</c:v>
                </c:pt>
                <c:pt idx="701">
                  <c:v>0.98399999999999999</c:v>
                </c:pt>
                <c:pt idx="702">
                  <c:v>0.98699999999999999</c:v>
                </c:pt>
                <c:pt idx="703">
                  <c:v>1.008</c:v>
                </c:pt>
                <c:pt idx="704">
                  <c:v>1.028</c:v>
                </c:pt>
                <c:pt idx="705">
                  <c:v>1.032</c:v>
                </c:pt>
                <c:pt idx="706">
                  <c:v>1.0429999999999999</c:v>
                </c:pt>
                <c:pt idx="707">
                  <c:v>1.0589999999999999</c:v>
                </c:pt>
                <c:pt idx="708">
                  <c:v>1.071</c:v>
                </c:pt>
                <c:pt idx="709">
                  <c:v>1.073</c:v>
                </c:pt>
                <c:pt idx="710">
                  <c:v>1.075</c:v>
                </c:pt>
                <c:pt idx="711">
                  <c:v>1.079</c:v>
                </c:pt>
                <c:pt idx="712">
                  <c:v>1.0660000000000001</c:v>
                </c:pt>
                <c:pt idx="713">
                  <c:v>1.0680000000000001</c:v>
                </c:pt>
                <c:pt idx="714">
                  <c:v>1.0629999999999999</c:v>
                </c:pt>
                <c:pt idx="715">
                  <c:v>1.046</c:v>
                </c:pt>
                <c:pt idx="716">
                  <c:v>1.0389999999999999</c:v>
                </c:pt>
                <c:pt idx="717">
                  <c:v>1.032</c:v>
                </c:pt>
                <c:pt idx="718">
                  <c:v>1.014</c:v>
                </c:pt>
                <c:pt idx="719">
                  <c:v>0.98699999999999999</c:v>
                </c:pt>
                <c:pt idx="720">
                  <c:v>0.98199999999999998</c:v>
                </c:pt>
                <c:pt idx="721">
                  <c:v>0.95599999999999996</c:v>
                </c:pt>
                <c:pt idx="722">
                  <c:v>0.93200000000000005</c:v>
                </c:pt>
                <c:pt idx="723">
                  <c:v>0.91500000000000004</c:v>
                </c:pt>
                <c:pt idx="724">
                  <c:v>0.88300000000000001</c:v>
                </c:pt>
                <c:pt idx="725">
                  <c:v>0.86</c:v>
                </c:pt>
                <c:pt idx="726">
                  <c:v>0.82299999999999995</c:v>
                </c:pt>
                <c:pt idx="727">
                  <c:v>0.78800000000000003</c:v>
                </c:pt>
                <c:pt idx="728">
                  <c:v>0.753</c:v>
                </c:pt>
                <c:pt idx="729">
                  <c:v>0.72599999999999998</c:v>
                </c:pt>
                <c:pt idx="730">
                  <c:v>0.68600000000000005</c:v>
                </c:pt>
                <c:pt idx="731">
                  <c:v>0.66</c:v>
                </c:pt>
                <c:pt idx="732">
                  <c:v>0.626</c:v>
                </c:pt>
                <c:pt idx="733">
                  <c:v>0.59099999999999997</c:v>
                </c:pt>
                <c:pt idx="734">
                  <c:v>0.55500000000000005</c:v>
                </c:pt>
                <c:pt idx="735">
                  <c:v>0.53800000000000003</c:v>
                </c:pt>
                <c:pt idx="736">
                  <c:v>0.504</c:v>
                </c:pt>
                <c:pt idx="737">
                  <c:v>0.47299999999999998</c:v>
                </c:pt>
                <c:pt idx="738">
                  <c:v>0.44500000000000001</c:v>
                </c:pt>
                <c:pt idx="739">
                  <c:v>0.40899999999999997</c:v>
                </c:pt>
                <c:pt idx="740">
                  <c:v>0.38200000000000001</c:v>
                </c:pt>
                <c:pt idx="741">
                  <c:v>0.34799999999999998</c:v>
                </c:pt>
                <c:pt idx="742">
                  <c:v>0.31900000000000001</c:v>
                </c:pt>
                <c:pt idx="743">
                  <c:v>0.28799999999999998</c:v>
                </c:pt>
                <c:pt idx="744">
                  <c:v>0.253</c:v>
                </c:pt>
                <c:pt idx="745">
                  <c:v>0.23300000000000001</c:v>
                </c:pt>
                <c:pt idx="746">
                  <c:v>0.19500000000000001</c:v>
                </c:pt>
                <c:pt idx="747">
                  <c:v>0.16900000000000001</c:v>
                </c:pt>
                <c:pt idx="748">
                  <c:v>0.14099999999999999</c:v>
                </c:pt>
                <c:pt idx="749">
                  <c:v>0.113</c:v>
                </c:pt>
                <c:pt idx="750">
                  <c:v>0.09</c:v>
                </c:pt>
                <c:pt idx="751">
                  <c:v>6.3E-2</c:v>
                </c:pt>
                <c:pt idx="752">
                  <c:v>4.3999999999999997E-2</c:v>
                </c:pt>
                <c:pt idx="753">
                  <c:v>8.0000000000000002E-3</c:v>
                </c:pt>
                <c:pt idx="754">
                  <c:v>0.01</c:v>
                </c:pt>
                <c:pt idx="755">
                  <c:v>-2.5999999999999999E-2</c:v>
                </c:pt>
                <c:pt idx="756">
                  <c:v>-3.6999999999999998E-2</c:v>
                </c:pt>
                <c:pt idx="757">
                  <c:v>-6.9000000000000006E-2</c:v>
                </c:pt>
                <c:pt idx="758">
                  <c:v>-8.3000000000000004E-2</c:v>
                </c:pt>
                <c:pt idx="759">
                  <c:v>-9.1999999999999998E-2</c:v>
                </c:pt>
                <c:pt idx="760">
                  <c:v>-0.105</c:v>
                </c:pt>
                <c:pt idx="761">
                  <c:v>-0.13100000000000001</c:v>
                </c:pt>
                <c:pt idx="762">
                  <c:v>-0.14699999999999999</c:v>
                </c:pt>
                <c:pt idx="763">
                  <c:v>-0.16</c:v>
                </c:pt>
                <c:pt idx="764">
                  <c:v>-0.17299999999999999</c:v>
                </c:pt>
                <c:pt idx="765">
                  <c:v>-0.17899999999999999</c:v>
                </c:pt>
                <c:pt idx="766">
                  <c:v>-0.20499999999999999</c:v>
                </c:pt>
                <c:pt idx="767">
                  <c:v>-0.19600000000000001</c:v>
                </c:pt>
                <c:pt idx="768">
                  <c:v>-0.22500000000000001</c:v>
                </c:pt>
                <c:pt idx="769">
                  <c:v>-0.22700000000000001</c:v>
                </c:pt>
                <c:pt idx="770">
                  <c:v>-0.23499999999999999</c:v>
                </c:pt>
                <c:pt idx="771">
                  <c:v>-0.22</c:v>
                </c:pt>
                <c:pt idx="772">
                  <c:v>-0.217</c:v>
                </c:pt>
                <c:pt idx="773">
                  <c:v>-0.219</c:v>
                </c:pt>
                <c:pt idx="774">
                  <c:v>-0.223</c:v>
                </c:pt>
                <c:pt idx="775">
                  <c:v>-0.20300000000000001</c:v>
                </c:pt>
                <c:pt idx="776">
                  <c:v>-0.19</c:v>
                </c:pt>
                <c:pt idx="777">
                  <c:v>-0.17699999999999999</c:v>
                </c:pt>
                <c:pt idx="778">
                  <c:v>-0.155</c:v>
                </c:pt>
                <c:pt idx="779">
                  <c:v>-0.155</c:v>
                </c:pt>
                <c:pt idx="780">
                  <c:v>-0.13</c:v>
                </c:pt>
                <c:pt idx="781">
                  <c:v>-0.115</c:v>
                </c:pt>
                <c:pt idx="782">
                  <c:v>-7.9000000000000001E-2</c:v>
                </c:pt>
                <c:pt idx="783">
                  <c:v>-6.2E-2</c:v>
                </c:pt>
                <c:pt idx="784">
                  <c:v>-2.5000000000000001E-2</c:v>
                </c:pt>
                <c:pt idx="785">
                  <c:v>-7.0000000000000001E-3</c:v>
                </c:pt>
                <c:pt idx="786">
                  <c:v>3.7999999999999999E-2</c:v>
                </c:pt>
                <c:pt idx="787">
                  <c:v>5.0999999999999997E-2</c:v>
                </c:pt>
                <c:pt idx="788">
                  <c:v>9.8000000000000004E-2</c:v>
                </c:pt>
                <c:pt idx="789">
                  <c:v>0.121</c:v>
                </c:pt>
                <c:pt idx="790">
                  <c:v>0.17</c:v>
                </c:pt>
                <c:pt idx="791">
                  <c:v>0.20399999999999999</c:v>
                </c:pt>
                <c:pt idx="792">
                  <c:v>0.24399999999999999</c:v>
                </c:pt>
                <c:pt idx="793">
                  <c:v>0.29299999999999998</c:v>
                </c:pt>
                <c:pt idx="794">
                  <c:v>0.34399999999999997</c:v>
                </c:pt>
                <c:pt idx="795">
                  <c:v>0.38800000000000001</c:v>
                </c:pt>
                <c:pt idx="796">
                  <c:v>0.434</c:v>
                </c:pt>
                <c:pt idx="797">
                  <c:v>0.48499999999999999</c:v>
                </c:pt>
                <c:pt idx="798">
                  <c:v>0.52800000000000002</c:v>
                </c:pt>
                <c:pt idx="799">
                  <c:v>0.56899999999999995</c:v>
                </c:pt>
                <c:pt idx="800">
                  <c:v>0.60299999999999998</c:v>
                </c:pt>
                <c:pt idx="801">
                  <c:v>0.65500000000000003</c:v>
                </c:pt>
                <c:pt idx="802">
                  <c:v>0.68600000000000005</c:v>
                </c:pt>
                <c:pt idx="803">
                  <c:v>0.72399999999999998</c:v>
                </c:pt>
                <c:pt idx="804">
                  <c:v>0.749</c:v>
                </c:pt>
                <c:pt idx="805">
                  <c:v>0.79400000000000004</c:v>
                </c:pt>
                <c:pt idx="806">
                  <c:v>0.81599999999999995</c:v>
                </c:pt>
                <c:pt idx="807">
                  <c:v>0.85899999999999999</c:v>
                </c:pt>
                <c:pt idx="808">
                  <c:v>0.88900000000000001</c:v>
                </c:pt>
                <c:pt idx="809">
                  <c:v>0.92500000000000004</c:v>
                </c:pt>
                <c:pt idx="810">
                  <c:v>0.96099999999999997</c:v>
                </c:pt>
                <c:pt idx="811">
                  <c:v>0.98599999999999999</c:v>
                </c:pt>
                <c:pt idx="812">
                  <c:v>1.028</c:v>
                </c:pt>
                <c:pt idx="813">
                  <c:v>1.0489999999999999</c:v>
                </c:pt>
                <c:pt idx="814">
                  <c:v>1.0640000000000001</c:v>
                </c:pt>
                <c:pt idx="815">
                  <c:v>1.0920000000000001</c:v>
                </c:pt>
                <c:pt idx="816">
                  <c:v>1.115</c:v>
                </c:pt>
                <c:pt idx="817">
                  <c:v>1.1499999999999999</c:v>
                </c:pt>
                <c:pt idx="818">
                  <c:v>1.169</c:v>
                </c:pt>
                <c:pt idx="819">
                  <c:v>1.19</c:v>
                </c:pt>
                <c:pt idx="820">
                  <c:v>1.2070000000000001</c:v>
                </c:pt>
                <c:pt idx="821">
                  <c:v>1.218</c:v>
                </c:pt>
                <c:pt idx="822">
                  <c:v>1.2310000000000001</c:v>
                </c:pt>
                <c:pt idx="823">
                  <c:v>1.264</c:v>
                </c:pt>
                <c:pt idx="824">
                  <c:v>1.2589999999999999</c:v>
                </c:pt>
                <c:pt idx="825">
                  <c:v>1.27</c:v>
                </c:pt>
                <c:pt idx="826">
                  <c:v>1.2929999999999999</c:v>
                </c:pt>
                <c:pt idx="827">
                  <c:v>1.3129999999999999</c:v>
                </c:pt>
                <c:pt idx="828">
                  <c:v>1.304</c:v>
                </c:pt>
                <c:pt idx="829">
                  <c:v>1.3340000000000001</c:v>
                </c:pt>
                <c:pt idx="830">
                  <c:v>1.337</c:v>
                </c:pt>
                <c:pt idx="831">
                  <c:v>1.345</c:v>
                </c:pt>
                <c:pt idx="832">
                  <c:v>1.3480000000000001</c:v>
                </c:pt>
                <c:pt idx="833">
                  <c:v>1.367</c:v>
                </c:pt>
                <c:pt idx="834">
                  <c:v>1.3560000000000001</c:v>
                </c:pt>
                <c:pt idx="835">
                  <c:v>1.357</c:v>
                </c:pt>
                <c:pt idx="836">
                  <c:v>1.391</c:v>
                </c:pt>
                <c:pt idx="837">
                  <c:v>1.3460000000000001</c:v>
                </c:pt>
                <c:pt idx="838">
                  <c:v>1.373</c:v>
                </c:pt>
                <c:pt idx="839">
                  <c:v>1.367</c:v>
                </c:pt>
                <c:pt idx="840">
                  <c:v>1.355</c:v>
                </c:pt>
                <c:pt idx="841">
                  <c:v>1.3280000000000001</c:v>
                </c:pt>
                <c:pt idx="842">
                  <c:v>1.3420000000000001</c:v>
                </c:pt>
                <c:pt idx="843">
                  <c:v>1.3240000000000001</c:v>
                </c:pt>
                <c:pt idx="844">
                  <c:v>1.327</c:v>
                </c:pt>
                <c:pt idx="845">
                  <c:v>1.292</c:v>
                </c:pt>
                <c:pt idx="846">
                  <c:v>1.2949999999999999</c:v>
                </c:pt>
                <c:pt idx="847">
                  <c:v>1.264</c:v>
                </c:pt>
                <c:pt idx="848">
                  <c:v>1.226</c:v>
                </c:pt>
                <c:pt idx="849">
                  <c:v>1.2390000000000001</c:v>
                </c:pt>
                <c:pt idx="850">
                  <c:v>1.1859999999999999</c:v>
                </c:pt>
                <c:pt idx="851">
                  <c:v>1.1679999999999999</c:v>
                </c:pt>
                <c:pt idx="852">
                  <c:v>1.165</c:v>
                </c:pt>
                <c:pt idx="853">
                  <c:v>1.133</c:v>
                </c:pt>
                <c:pt idx="854">
                  <c:v>1.0760000000000001</c:v>
                </c:pt>
                <c:pt idx="855">
                  <c:v>1.085</c:v>
                </c:pt>
                <c:pt idx="856">
                  <c:v>1.0680000000000001</c:v>
                </c:pt>
                <c:pt idx="857">
                  <c:v>0.995</c:v>
                </c:pt>
                <c:pt idx="858">
                  <c:v>0.96299999999999997</c:v>
                </c:pt>
                <c:pt idx="859">
                  <c:v>0.98099999999999998</c:v>
                </c:pt>
                <c:pt idx="860">
                  <c:v>0.91200000000000003</c:v>
                </c:pt>
                <c:pt idx="861">
                  <c:v>0.87</c:v>
                </c:pt>
                <c:pt idx="862">
                  <c:v>0.86199999999999999</c:v>
                </c:pt>
                <c:pt idx="863">
                  <c:v>0.84699999999999998</c:v>
                </c:pt>
                <c:pt idx="864">
                  <c:v>0.78200000000000003</c:v>
                </c:pt>
                <c:pt idx="865">
                  <c:v>0.77</c:v>
                </c:pt>
                <c:pt idx="866">
                  <c:v>0.748</c:v>
                </c:pt>
                <c:pt idx="867">
                  <c:v>0.69799999999999995</c:v>
                </c:pt>
                <c:pt idx="868">
                  <c:v>0.66400000000000003</c:v>
                </c:pt>
                <c:pt idx="869">
                  <c:v>0.64300000000000002</c:v>
                </c:pt>
                <c:pt idx="870">
                  <c:v>0.59699999999999998</c:v>
                </c:pt>
                <c:pt idx="871">
                  <c:v>0.56799999999999995</c:v>
                </c:pt>
                <c:pt idx="872">
                  <c:v>0.55800000000000005</c:v>
                </c:pt>
                <c:pt idx="873">
                  <c:v>0.54</c:v>
                </c:pt>
                <c:pt idx="874">
                  <c:v>0.47899999999999998</c:v>
                </c:pt>
                <c:pt idx="875">
                  <c:v>0.47499999999999998</c:v>
                </c:pt>
                <c:pt idx="876">
                  <c:v>0.45600000000000002</c:v>
                </c:pt>
                <c:pt idx="877">
                  <c:v>0.42</c:v>
                </c:pt>
                <c:pt idx="878">
                  <c:v>0.376</c:v>
                </c:pt>
                <c:pt idx="879">
                  <c:v>0.34100000000000003</c:v>
                </c:pt>
                <c:pt idx="880">
                  <c:v>0.32500000000000001</c:v>
                </c:pt>
                <c:pt idx="881">
                  <c:v>0.29699999999999999</c:v>
                </c:pt>
                <c:pt idx="882">
                  <c:v>0.26</c:v>
                </c:pt>
                <c:pt idx="883">
                  <c:v>0.24199999999999999</c:v>
                </c:pt>
                <c:pt idx="884">
                  <c:v>0.22</c:v>
                </c:pt>
                <c:pt idx="885">
                  <c:v>0.188</c:v>
                </c:pt>
                <c:pt idx="886">
                  <c:v>0.17899999999999999</c:v>
                </c:pt>
                <c:pt idx="887">
                  <c:v>0.153</c:v>
                </c:pt>
                <c:pt idx="888">
                  <c:v>0.13800000000000001</c:v>
                </c:pt>
                <c:pt idx="889">
                  <c:v>0.12</c:v>
                </c:pt>
                <c:pt idx="890">
                  <c:v>0.104</c:v>
                </c:pt>
                <c:pt idx="891">
                  <c:v>7.8E-2</c:v>
                </c:pt>
                <c:pt idx="892">
                  <c:v>5.3999999999999999E-2</c:v>
                </c:pt>
                <c:pt idx="893">
                  <c:v>3.7999999999999999E-2</c:v>
                </c:pt>
                <c:pt idx="894">
                  <c:v>2.9000000000000001E-2</c:v>
                </c:pt>
                <c:pt idx="895">
                  <c:v>6.0000000000000001E-3</c:v>
                </c:pt>
                <c:pt idx="896">
                  <c:v>-2E-3</c:v>
                </c:pt>
                <c:pt idx="897">
                  <c:v>-2E-3</c:v>
                </c:pt>
                <c:pt idx="898">
                  <c:v>-1.0999999999999999E-2</c:v>
                </c:pt>
                <c:pt idx="899">
                  <c:v>-1.4999999999999999E-2</c:v>
                </c:pt>
                <c:pt idx="900">
                  <c:v>-8.0000000000000002E-3</c:v>
                </c:pt>
                <c:pt idx="901">
                  <c:v>3.0000000000000001E-3</c:v>
                </c:pt>
                <c:pt idx="902">
                  <c:v>1.7000000000000001E-2</c:v>
                </c:pt>
                <c:pt idx="903">
                  <c:v>1.2999999999999999E-2</c:v>
                </c:pt>
                <c:pt idx="904">
                  <c:v>0.03</c:v>
                </c:pt>
                <c:pt idx="905">
                  <c:v>5.6000000000000001E-2</c:v>
                </c:pt>
                <c:pt idx="906">
                  <c:v>6.8000000000000005E-2</c:v>
                </c:pt>
                <c:pt idx="907">
                  <c:v>7.8E-2</c:v>
                </c:pt>
                <c:pt idx="908">
                  <c:v>0.113</c:v>
                </c:pt>
                <c:pt idx="909">
                  <c:v>0.151</c:v>
                </c:pt>
                <c:pt idx="910">
                  <c:v>0.18</c:v>
                </c:pt>
                <c:pt idx="911">
                  <c:v>0.20300000000000001</c:v>
                </c:pt>
                <c:pt idx="912">
                  <c:v>0.26200000000000001</c:v>
                </c:pt>
                <c:pt idx="913">
                  <c:v>0.27600000000000002</c:v>
                </c:pt>
                <c:pt idx="914">
                  <c:v>0.32</c:v>
                </c:pt>
                <c:pt idx="915">
                  <c:v>0.35699999999999998</c:v>
                </c:pt>
                <c:pt idx="916">
                  <c:v>0.38100000000000001</c:v>
                </c:pt>
                <c:pt idx="917">
                  <c:v>0.39600000000000002</c:v>
                </c:pt>
                <c:pt idx="918">
                  <c:v>0.436</c:v>
                </c:pt>
                <c:pt idx="919">
                  <c:v>0.47899999999999998</c:v>
                </c:pt>
                <c:pt idx="920">
                  <c:v>0.504</c:v>
                </c:pt>
                <c:pt idx="921">
                  <c:v>0.52700000000000002</c:v>
                </c:pt>
                <c:pt idx="922">
                  <c:v>0.57899999999999996</c:v>
                </c:pt>
                <c:pt idx="923">
                  <c:v>0.624</c:v>
                </c:pt>
                <c:pt idx="924">
                  <c:v>0.66900000000000004</c:v>
                </c:pt>
                <c:pt idx="925">
                  <c:v>0.7</c:v>
                </c:pt>
                <c:pt idx="926">
                  <c:v>0.74099999999999999</c:v>
                </c:pt>
                <c:pt idx="927">
                  <c:v>0.78900000000000003</c:v>
                </c:pt>
                <c:pt idx="928">
                  <c:v>0.81</c:v>
                </c:pt>
                <c:pt idx="929">
                  <c:v>0.85699999999999998</c:v>
                </c:pt>
                <c:pt idx="930">
                  <c:v>0.90400000000000003</c:v>
                </c:pt>
                <c:pt idx="931">
                  <c:v>0.93799999999999994</c:v>
                </c:pt>
                <c:pt idx="932">
                  <c:v>0.97299999999999998</c:v>
                </c:pt>
                <c:pt idx="933">
                  <c:v>0.996</c:v>
                </c:pt>
                <c:pt idx="934">
                  <c:v>1.032</c:v>
                </c:pt>
                <c:pt idx="935">
                  <c:v>1.0669999999999999</c:v>
                </c:pt>
                <c:pt idx="936">
                  <c:v>1.1040000000000001</c:v>
                </c:pt>
                <c:pt idx="937">
                  <c:v>1.131</c:v>
                </c:pt>
                <c:pt idx="938">
                  <c:v>1.145</c:v>
                </c:pt>
                <c:pt idx="939">
                  <c:v>1.1879999999999999</c:v>
                </c:pt>
                <c:pt idx="940">
                  <c:v>1.2190000000000001</c:v>
                </c:pt>
                <c:pt idx="941">
                  <c:v>1.2490000000000001</c:v>
                </c:pt>
                <c:pt idx="942">
                  <c:v>1.2809999999999999</c:v>
                </c:pt>
                <c:pt idx="943">
                  <c:v>1.3180000000000001</c:v>
                </c:pt>
                <c:pt idx="944">
                  <c:v>1.3220000000000001</c:v>
                </c:pt>
                <c:pt idx="945">
                  <c:v>1.3680000000000001</c:v>
                </c:pt>
                <c:pt idx="946">
                  <c:v>1.391</c:v>
                </c:pt>
                <c:pt idx="947">
                  <c:v>1.411</c:v>
                </c:pt>
                <c:pt idx="948">
                  <c:v>1.4419999999999999</c:v>
                </c:pt>
                <c:pt idx="949">
                  <c:v>1.4430000000000001</c:v>
                </c:pt>
                <c:pt idx="950">
                  <c:v>1.4810000000000001</c:v>
                </c:pt>
                <c:pt idx="951">
                  <c:v>1.498</c:v>
                </c:pt>
                <c:pt idx="952">
                  <c:v>1.5409999999999999</c:v>
                </c:pt>
                <c:pt idx="953">
                  <c:v>1.5389999999999999</c:v>
                </c:pt>
                <c:pt idx="954">
                  <c:v>1.5720000000000001</c:v>
                </c:pt>
                <c:pt idx="955">
                  <c:v>1.569</c:v>
                </c:pt>
                <c:pt idx="956">
                  <c:v>1.583</c:v>
                </c:pt>
                <c:pt idx="957">
                  <c:v>1.575</c:v>
                </c:pt>
                <c:pt idx="958">
                  <c:v>1.5740000000000001</c:v>
                </c:pt>
                <c:pt idx="959">
                  <c:v>1.5860000000000001</c:v>
                </c:pt>
                <c:pt idx="960">
                  <c:v>1.589</c:v>
                </c:pt>
                <c:pt idx="961">
                  <c:v>1.5740000000000001</c:v>
                </c:pt>
                <c:pt idx="962">
                  <c:v>1.58</c:v>
                </c:pt>
                <c:pt idx="963">
                  <c:v>1.601</c:v>
                </c:pt>
                <c:pt idx="964">
                  <c:v>1.5840000000000001</c:v>
                </c:pt>
                <c:pt idx="965">
                  <c:v>1.5920000000000001</c:v>
                </c:pt>
                <c:pt idx="966">
                  <c:v>1.56</c:v>
                </c:pt>
                <c:pt idx="967">
                  <c:v>1.554</c:v>
                </c:pt>
                <c:pt idx="968">
                  <c:v>1.5469999999999999</c:v>
                </c:pt>
                <c:pt idx="969">
                  <c:v>1.5269999999999999</c:v>
                </c:pt>
                <c:pt idx="970">
                  <c:v>1.482</c:v>
                </c:pt>
                <c:pt idx="971">
                  <c:v>1.4730000000000001</c:v>
                </c:pt>
                <c:pt idx="972">
                  <c:v>1.446</c:v>
                </c:pt>
                <c:pt idx="973">
                  <c:v>1.401</c:v>
                </c:pt>
                <c:pt idx="974">
                  <c:v>1.379</c:v>
                </c:pt>
                <c:pt idx="975">
                  <c:v>1.353</c:v>
                </c:pt>
                <c:pt idx="976">
                  <c:v>1.351</c:v>
                </c:pt>
                <c:pt idx="977">
                  <c:v>1.3080000000000001</c:v>
                </c:pt>
                <c:pt idx="978">
                  <c:v>1.278</c:v>
                </c:pt>
                <c:pt idx="979">
                  <c:v>1.25</c:v>
                </c:pt>
                <c:pt idx="980">
                  <c:v>1.212</c:v>
                </c:pt>
                <c:pt idx="981">
                  <c:v>1.18</c:v>
                </c:pt>
                <c:pt idx="982">
                  <c:v>1.133</c:v>
                </c:pt>
                <c:pt idx="983">
                  <c:v>1.099</c:v>
                </c:pt>
                <c:pt idx="984">
                  <c:v>1.0740000000000001</c:v>
                </c:pt>
                <c:pt idx="985">
                  <c:v>1.032</c:v>
                </c:pt>
                <c:pt idx="986">
                  <c:v>0.99099999999999999</c:v>
                </c:pt>
                <c:pt idx="987">
                  <c:v>0.95699999999999996</c:v>
                </c:pt>
                <c:pt idx="988">
                  <c:v>0.95899999999999996</c:v>
                </c:pt>
                <c:pt idx="989">
                  <c:v>0.91800000000000004</c:v>
                </c:pt>
                <c:pt idx="990">
                  <c:v>0.89400000000000002</c:v>
                </c:pt>
                <c:pt idx="991">
                  <c:v>0.872</c:v>
                </c:pt>
                <c:pt idx="992">
                  <c:v>0.85</c:v>
                </c:pt>
                <c:pt idx="993">
                  <c:v>0.83699999999999997</c:v>
                </c:pt>
                <c:pt idx="994">
                  <c:v>0.79100000000000004</c:v>
                </c:pt>
                <c:pt idx="995">
                  <c:v>0.755</c:v>
                </c:pt>
                <c:pt idx="996">
                  <c:v>0.73199999999999998</c:v>
                </c:pt>
                <c:pt idx="997">
                  <c:v>0.70199999999999996</c:v>
                </c:pt>
                <c:pt idx="998">
                  <c:v>0.66300000000000003</c:v>
                </c:pt>
                <c:pt idx="999">
                  <c:v>0.64900000000000002</c:v>
                </c:pt>
                <c:pt idx="1000">
                  <c:v>0.61299999999999999</c:v>
                </c:pt>
                <c:pt idx="1001">
                  <c:v>0.58099999999999996</c:v>
                </c:pt>
                <c:pt idx="1002">
                  <c:v>0.57199999999999995</c:v>
                </c:pt>
                <c:pt idx="1003">
                  <c:v>0.55700000000000005</c:v>
                </c:pt>
                <c:pt idx="1004">
                  <c:v>0.51700000000000002</c:v>
                </c:pt>
                <c:pt idx="1005">
                  <c:v>0.51600000000000001</c:v>
                </c:pt>
                <c:pt idx="1006">
                  <c:v>0.49399999999999999</c:v>
                </c:pt>
                <c:pt idx="1007">
                  <c:v>0.48399999999999999</c:v>
                </c:pt>
                <c:pt idx="1008">
                  <c:v>0.47</c:v>
                </c:pt>
                <c:pt idx="1009">
                  <c:v>0.45200000000000001</c:v>
                </c:pt>
                <c:pt idx="1010">
                  <c:v>0.438</c:v>
                </c:pt>
                <c:pt idx="1011">
                  <c:v>0.41699999999999998</c:v>
                </c:pt>
                <c:pt idx="1012">
                  <c:v>0.39600000000000002</c:v>
                </c:pt>
                <c:pt idx="1013">
                  <c:v>0.36599999999999999</c:v>
                </c:pt>
                <c:pt idx="1014">
                  <c:v>0.34799999999999998</c:v>
                </c:pt>
                <c:pt idx="1015">
                  <c:v>0.32700000000000001</c:v>
                </c:pt>
                <c:pt idx="1016">
                  <c:v>0.32500000000000001</c:v>
                </c:pt>
                <c:pt idx="1017">
                  <c:v>0.30099999999999999</c:v>
                </c:pt>
                <c:pt idx="1018">
                  <c:v>0.30499999999999999</c:v>
                </c:pt>
                <c:pt idx="1019">
                  <c:v>0.27</c:v>
                </c:pt>
                <c:pt idx="1020">
                  <c:v>0.28699999999999998</c:v>
                </c:pt>
                <c:pt idx="1021">
                  <c:v>0.28699999999999998</c:v>
                </c:pt>
                <c:pt idx="1022">
                  <c:v>0.27900000000000003</c:v>
                </c:pt>
                <c:pt idx="1023">
                  <c:v>0.30299999999999999</c:v>
                </c:pt>
                <c:pt idx="1024">
                  <c:v>0.30199999999999999</c:v>
                </c:pt>
                <c:pt idx="1025">
                  <c:v>0.30399999999999999</c:v>
                </c:pt>
                <c:pt idx="1026">
                  <c:v>0.315</c:v>
                </c:pt>
                <c:pt idx="1027">
                  <c:v>0.34300000000000003</c:v>
                </c:pt>
                <c:pt idx="1028">
                  <c:v>0.33600000000000002</c:v>
                </c:pt>
                <c:pt idx="1029">
                  <c:v>0.34699999999999998</c:v>
                </c:pt>
                <c:pt idx="1030">
                  <c:v>0.36499999999999999</c:v>
                </c:pt>
                <c:pt idx="1031">
                  <c:v>0.38400000000000001</c:v>
                </c:pt>
                <c:pt idx="1032">
                  <c:v>0.39600000000000002</c:v>
                </c:pt>
                <c:pt idx="1033">
                  <c:v>0.42499999999999999</c:v>
                </c:pt>
                <c:pt idx="1034">
                  <c:v>0.44</c:v>
                </c:pt>
                <c:pt idx="1035">
                  <c:v>0.48199999999999998</c:v>
                </c:pt>
                <c:pt idx="1036">
                  <c:v>0.498</c:v>
                </c:pt>
                <c:pt idx="1037">
                  <c:v>0.53800000000000003</c:v>
                </c:pt>
                <c:pt idx="1038">
                  <c:v>0.56999999999999995</c:v>
                </c:pt>
                <c:pt idx="1039">
                  <c:v>0.60599999999999998</c:v>
                </c:pt>
                <c:pt idx="1040">
                  <c:v>0.64400000000000002</c:v>
                </c:pt>
                <c:pt idx="1041">
                  <c:v>0.69399999999999995</c:v>
                </c:pt>
                <c:pt idx="1042">
                  <c:v>0.74099999999999999</c:v>
                </c:pt>
                <c:pt idx="1043">
                  <c:v>0.77600000000000002</c:v>
                </c:pt>
                <c:pt idx="1044">
                  <c:v>0.81299999999999994</c:v>
                </c:pt>
                <c:pt idx="1045">
                  <c:v>0.84</c:v>
                </c:pt>
                <c:pt idx="1046">
                  <c:v>0.88300000000000001</c:v>
                </c:pt>
                <c:pt idx="1047">
                  <c:v>0.91100000000000003</c:v>
                </c:pt>
                <c:pt idx="1048">
                  <c:v>0.95</c:v>
                </c:pt>
                <c:pt idx="1049">
                  <c:v>1.0289999999999999</c:v>
                </c:pt>
                <c:pt idx="1050">
                  <c:v>1.0680000000000001</c:v>
                </c:pt>
                <c:pt idx="1051">
                  <c:v>1.0880000000000001</c:v>
                </c:pt>
                <c:pt idx="1052">
                  <c:v>1.1259999999999999</c:v>
                </c:pt>
                <c:pt idx="1053">
                  <c:v>1.1990000000000001</c:v>
                </c:pt>
                <c:pt idx="1054">
                  <c:v>1.2230000000000001</c:v>
                </c:pt>
                <c:pt idx="1055">
                  <c:v>1.2589999999999999</c:v>
                </c:pt>
                <c:pt idx="1056">
                  <c:v>1.3</c:v>
                </c:pt>
                <c:pt idx="1057">
                  <c:v>1.3440000000000001</c:v>
                </c:pt>
                <c:pt idx="1058">
                  <c:v>1.371</c:v>
                </c:pt>
                <c:pt idx="1059">
                  <c:v>1.41</c:v>
                </c:pt>
                <c:pt idx="1060">
                  <c:v>1.4570000000000001</c:v>
                </c:pt>
                <c:pt idx="1061">
                  <c:v>1.4950000000000001</c:v>
                </c:pt>
                <c:pt idx="1062">
                  <c:v>1.514</c:v>
                </c:pt>
                <c:pt idx="1063">
                  <c:v>1.5529999999999999</c:v>
                </c:pt>
                <c:pt idx="1064">
                  <c:v>1.591</c:v>
                </c:pt>
                <c:pt idx="1065">
                  <c:v>1.621</c:v>
                </c:pt>
                <c:pt idx="1066">
                  <c:v>1.6839999999999999</c:v>
                </c:pt>
                <c:pt idx="1067">
                  <c:v>1.7</c:v>
                </c:pt>
                <c:pt idx="1068">
                  <c:v>1.73</c:v>
                </c:pt>
                <c:pt idx="1069">
                  <c:v>1.7649999999999999</c:v>
                </c:pt>
                <c:pt idx="1070">
                  <c:v>1.8109999999999999</c:v>
                </c:pt>
                <c:pt idx="1071">
                  <c:v>1.837</c:v>
                </c:pt>
                <c:pt idx="1072">
                  <c:v>1.87</c:v>
                </c:pt>
                <c:pt idx="1073">
                  <c:v>1.883</c:v>
                </c:pt>
                <c:pt idx="1074">
                  <c:v>1.907</c:v>
                </c:pt>
                <c:pt idx="1075">
                  <c:v>1.9370000000000001</c:v>
                </c:pt>
                <c:pt idx="1076">
                  <c:v>1.9670000000000001</c:v>
                </c:pt>
                <c:pt idx="1077">
                  <c:v>1.988</c:v>
                </c:pt>
                <c:pt idx="1078">
                  <c:v>1.9990000000000001</c:v>
                </c:pt>
                <c:pt idx="1079">
                  <c:v>2.0099999999999998</c:v>
                </c:pt>
                <c:pt idx="1080">
                  <c:v>2.0209999999999999</c:v>
                </c:pt>
                <c:pt idx="1081">
                  <c:v>2.0470000000000002</c:v>
                </c:pt>
                <c:pt idx="1082">
                  <c:v>2.0529999999999999</c:v>
                </c:pt>
                <c:pt idx="1083">
                  <c:v>2.0680000000000001</c:v>
                </c:pt>
                <c:pt idx="1084">
                  <c:v>2.0699999999999998</c:v>
                </c:pt>
                <c:pt idx="1085">
                  <c:v>2.0670000000000002</c:v>
                </c:pt>
                <c:pt idx="1086">
                  <c:v>2.0619999999999998</c:v>
                </c:pt>
                <c:pt idx="1087">
                  <c:v>2.0539999999999998</c:v>
                </c:pt>
                <c:pt idx="1088">
                  <c:v>2.0569999999999999</c:v>
                </c:pt>
                <c:pt idx="1089">
                  <c:v>2.0529999999999999</c:v>
                </c:pt>
                <c:pt idx="1090">
                  <c:v>2.048</c:v>
                </c:pt>
                <c:pt idx="1091">
                  <c:v>2.0409999999999999</c:v>
                </c:pt>
                <c:pt idx="1092">
                  <c:v>2.032</c:v>
                </c:pt>
                <c:pt idx="1093">
                  <c:v>2.0219999999999998</c:v>
                </c:pt>
                <c:pt idx="1094">
                  <c:v>2.0110000000000001</c:v>
                </c:pt>
                <c:pt idx="1095">
                  <c:v>1.998</c:v>
                </c:pt>
                <c:pt idx="1096">
                  <c:v>1.9830000000000001</c:v>
                </c:pt>
                <c:pt idx="1097">
                  <c:v>1.9670000000000001</c:v>
                </c:pt>
                <c:pt idx="1098">
                  <c:v>1.95</c:v>
                </c:pt>
                <c:pt idx="1099">
                  <c:v>1.931</c:v>
                </c:pt>
                <c:pt idx="1100">
                  <c:v>1.9119999999999999</c:v>
                </c:pt>
                <c:pt idx="1101">
                  <c:v>1.891</c:v>
                </c:pt>
                <c:pt idx="1102">
                  <c:v>1.869</c:v>
                </c:pt>
                <c:pt idx="1103">
                  <c:v>1.8460000000000001</c:v>
                </c:pt>
                <c:pt idx="1104">
                  <c:v>1.8220000000000001</c:v>
                </c:pt>
                <c:pt idx="1105">
                  <c:v>1.7969999999999999</c:v>
                </c:pt>
                <c:pt idx="1106">
                  <c:v>1.772</c:v>
                </c:pt>
                <c:pt idx="1107">
                  <c:v>1.7450000000000001</c:v>
                </c:pt>
                <c:pt idx="1108">
                  <c:v>1.6919999999999999</c:v>
                </c:pt>
                <c:pt idx="1109">
                  <c:v>1.6579999999999999</c:v>
                </c:pt>
                <c:pt idx="1110">
                  <c:v>1.6579999999999999</c:v>
                </c:pt>
                <c:pt idx="1111">
                  <c:v>1.613</c:v>
                </c:pt>
                <c:pt idx="1112">
                  <c:v>1.5860000000000001</c:v>
                </c:pt>
                <c:pt idx="1113">
                  <c:v>1.571</c:v>
                </c:pt>
                <c:pt idx="1114">
                  <c:v>1.548</c:v>
                </c:pt>
                <c:pt idx="1115">
                  <c:v>1.524</c:v>
                </c:pt>
                <c:pt idx="1116">
                  <c:v>1.5129999999999999</c:v>
                </c:pt>
                <c:pt idx="1117">
                  <c:v>1.466</c:v>
                </c:pt>
                <c:pt idx="1118">
                  <c:v>1.427</c:v>
                </c:pt>
                <c:pt idx="1119">
                  <c:v>1.4059999999999999</c:v>
                </c:pt>
                <c:pt idx="1120">
                  <c:v>1.3839999999999999</c:v>
                </c:pt>
                <c:pt idx="1121">
                  <c:v>1.325</c:v>
                </c:pt>
                <c:pt idx="1122">
                  <c:v>1.3280000000000001</c:v>
                </c:pt>
                <c:pt idx="1123">
                  <c:v>1.2909999999999999</c:v>
                </c:pt>
                <c:pt idx="1124">
                  <c:v>1.284</c:v>
                </c:pt>
                <c:pt idx="1125">
                  <c:v>1.25</c:v>
                </c:pt>
                <c:pt idx="1126">
                  <c:v>1.21</c:v>
                </c:pt>
                <c:pt idx="1127">
                  <c:v>1.1990000000000001</c:v>
                </c:pt>
                <c:pt idx="1128">
                  <c:v>1.1739999999999999</c:v>
                </c:pt>
                <c:pt idx="1129">
                  <c:v>1.135</c:v>
                </c:pt>
                <c:pt idx="1130">
                  <c:v>1.1379999999999999</c:v>
                </c:pt>
                <c:pt idx="1131">
                  <c:v>1.1160000000000001</c:v>
                </c:pt>
                <c:pt idx="1132">
                  <c:v>1.1040000000000001</c:v>
                </c:pt>
                <c:pt idx="1133">
                  <c:v>1.0960000000000001</c:v>
                </c:pt>
                <c:pt idx="1134">
                  <c:v>1.0509999999999999</c:v>
                </c:pt>
                <c:pt idx="1135">
                  <c:v>1.04</c:v>
                </c:pt>
                <c:pt idx="1136">
                  <c:v>1.0509999999999999</c:v>
                </c:pt>
                <c:pt idx="1137">
                  <c:v>1.004</c:v>
                </c:pt>
                <c:pt idx="1138">
                  <c:v>1.018</c:v>
                </c:pt>
                <c:pt idx="1139">
                  <c:v>1.044</c:v>
                </c:pt>
                <c:pt idx="1140">
                  <c:v>1.038</c:v>
                </c:pt>
                <c:pt idx="1141">
                  <c:v>1.026</c:v>
                </c:pt>
                <c:pt idx="1142">
                  <c:v>1.052</c:v>
                </c:pt>
                <c:pt idx="1143">
                  <c:v>1.0649999999999999</c:v>
                </c:pt>
                <c:pt idx="1144">
                  <c:v>1.0780000000000001</c:v>
                </c:pt>
                <c:pt idx="1145">
                  <c:v>1.119</c:v>
                </c:pt>
                <c:pt idx="1146">
                  <c:v>1.1339999999999999</c:v>
                </c:pt>
                <c:pt idx="1147">
                  <c:v>1.1519999999999999</c:v>
                </c:pt>
                <c:pt idx="1148">
                  <c:v>1.214</c:v>
                </c:pt>
                <c:pt idx="1149">
                  <c:v>1.2190000000000001</c:v>
                </c:pt>
                <c:pt idx="1150">
                  <c:v>1.258</c:v>
                </c:pt>
                <c:pt idx="1151">
                  <c:v>1.3069999999999999</c:v>
                </c:pt>
                <c:pt idx="1152">
                  <c:v>1.3129999999999999</c:v>
                </c:pt>
                <c:pt idx="1153">
                  <c:v>1.377</c:v>
                </c:pt>
                <c:pt idx="1154">
                  <c:v>1.4059999999999999</c:v>
                </c:pt>
                <c:pt idx="1155">
                  <c:v>1.4550000000000001</c:v>
                </c:pt>
                <c:pt idx="1156">
                  <c:v>1.486</c:v>
                </c:pt>
                <c:pt idx="1157">
                  <c:v>1.516</c:v>
                </c:pt>
                <c:pt idx="1158">
                  <c:v>1.5580000000000001</c:v>
                </c:pt>
                <c:pt idx="1159">
                  <c:v>1.6240000000000001</c:v>
                </c:pt>
                <c:pt idx="1160">
                  <c:v>1.643</c:v>
                </c:pt>
                <c:pt idx="1161">
                  <c:v>1.6870000000000001</c:v>
                </c:pt>
                <c:pt idx="1162">
                  <c:v>1.728</c:v>
                </c:pt>
                <c:pt idx="1163">
                  <c:v>1.7689999999999999</c:v>
                </c:pt>
                <c:pt idx="1164">
                  <c:v>1.83</c:v>
                </c:pt>
                <c:pt idx="1165">
                  <c:v>1.8859999999999999</c:v>
                </c:pt>
                <c:pt idx="1166">
                  <c:v>1.92</c:v>
                </c:pt>
                <c:pt idx="1167">
                  <c:v>1.954</c:v>
                </c:pt>
                <c:pt idx="1168">
                  <c:v>2.0459999999999998</c:v>
                </c:pt>
                <c:pt idx="1169">
                  <c:v>2.0569999999999999</c:v>
                </c:pt>
                <c:pt idx="1170">
                  <c:v>2.069</c:v>
                </c:pt>
                <c:pt idx="1171">
                  <c:v>2.117</c:v>
                </c:pt>
                <c:pt idx="1172">
                  <c:v>2.1619999999999999</c:v>
                </c:pt>
                <c:pt idx="1173">
                  <c:v>2.1739999999999999</c:v>
                </c:pt>
                <c:pt idx="1174">
                  <c:v>2.21</c:v>
                </c:pt>
                <c:pt idx="1175">
                  <c:v>2.2160000000000002</c:v>
                </c:pt>
                <c:pt idx="1176">
                  <c:v>2.2309999999999999</c:v>
                </c:pt>
                <c:pt idx="1177">
                  <c:v>2.3340000000000001</c:v>
                </c:pt>
                <c:pt idx="1178">
                  <c:v>2.2789999999999999</c:v>
                </c:pt>
                <c:pt idx="1179">
                  <c:v>2.3380000000000001</c:v>
                </c:pt>
                <c:pt idx="1180">
                  <c:v>2.387</c:v>
                </c:pt>
                <c:pt idx="1181">
                  <c:v>2.4079999999999999</c:v>
                </c:pt>
                <c:pt idx="1182">
                  <c:v>2.52</c:v>
                </c:pt>
                <c:pt idx="1183">
                  <c:v>2.5219999999999998</c:v>
                </c:pt>
                <c:pt idx="1184">
                  <c:v>2.544</c:v>
                </c:pt>
                <c:pt idx="1185">
                  <c:v>2.6309999999999998</c:v>
                </c:pt>
                <c:pt idx="1186">
                  <c:v>2.645</c:v>
                </c:pt>
                <c:pt idx="1187">
                  <c:v>2.6720000000000002</c:v>
                </c:pt>
                <c:pt idx="1188">
                  <c:v>2.7730000000000001</c:v>
                </c:pt>
                <c:pt idx="1189">
                  <c:v>2.7669999999999999</c:v>
                </c:pt>
                <c:pt idx="1190">
                  <c:v>2.8809999999999998</c:v>
                </c:pt>
                <c:pt idx="1191">
                  <c:v>2.9279999999999999</c:v>
                </c:pt>
                <c:pt idx="1192">
                  <c:v>3.0150000000000001</c:v>
                </c:pt>
                <c:pt idx="1193">
                  <c:v>3.0609999999999999</c:v>
                </c:pt>
                <c:pt idx="1194">
                  <c:v>3.1429999999999998</c:v>
                </c:pt>
                <c:pt idx="1195">
                  <c:v>3.2010000000000001</c:v>
                </c:pt>
                <c:pt idx="1196">
                  <c:v>3.2480000000000002</c:v>
                </c:pt>
              </c:numCache>
            </c:numRef>
          </c:yVal>
          <c:smooth val="0"/>
        </c:ser>
        <c:ser>
          <c:idx val="1"/>
          <c:order val="1"/>
          <c:tx>
            <c:v>Model Result</c:v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sandyhook_10day6min!$F$1:$F$10296</c:f>
              <c:numCache>
                <c:formatCode>0.00000</c:formatCode>
                <c:ptCount val="10296"/>
                <c:pt idx="0">
                  <c:v>0</c:v>
                </c:pt>
                <c:pt idx="1">
                  <c:v>4.1666666666666666E-3</c:v>
                </c:pt>
                <c:pt idx="2">
                  <c:v>8.3333333333333332E-3</c:v>
                </c:pt>
                <c:pt idx="3">
                  <c:v>1.2500000000000001E-2</c:v>
                </c:pt>
                <c:pt idx="4">
                  <c:v>1.6666666666666666E-2</c:v>
                </c:pt>
                <c:pt idx="5">
                  <c:v>2.0833333333333332E-2</c:v>
                </c:pt>
                <c:pt idx="6">
                  <c:v>2.4999999999999998E-2</c:v>
                </c:pt>
                <c:pt idx="7">
                  <c:v>2.9166666666666664E-2</c:v>
                </c:pt>
                <c:pt idx="8">
                  <c:v>3.3333333333333333E-2</c:v>
                </c:pt>
                <c:pt idx="9">
                  <c:v>3.7499999999999999E-2</c:v>
                </c:pt>
                <c:pt idx="10">
                  <c:v>4.1666666666666664E-2</c:v>
                </c:pt>
                <c:pt idx="11">
                  <c:v>4.583333333333333E-2</c:v>
                </c:pt>
                <c:pt idx="12">
                  <c:v>4.9999999999999996E-2</c:v>
                </c:pt>
                <c:pt idx="13">
                  <c:v>5.4166666666666662E-2</c:v>
                </c:pt>
                <c:pt idx="14">
                  <c:v>5.8333333333333327E-2</c:v>
                </c:pt>
                <c:pt idx="15">
                  <c:v>6.2499999999999993E-2</c:v>
                </c:pt>
                <c:pt idx="16">
                  <c:v>6.6666666666666666E-2</c:v>
                </c:pt>
                <c:pt idx="17">
                  <c:v>7.0833333333333331E-2</c:v>
                </c:pt>
                <c:pt idx="18">
                  <c:v>7.4999999999999997E-2</c:v>
                </c:pt>
                <c:pt idx="19">
                  <c:v>7.9166666666666663E-2</c:v>
                </c:pt>
                <c:pt idx="20">
                  <c:v>8.3333333333333329E-2</c:v>
                </c:pt>
                <c:pt idx="21">
                  <c:v>8.7499999999999994E-2</c:v>
                </c:pt>
                <c:pt idx="22">
                  <c:v>9.166666666666666E-2</c:v>
                </c:pt>
                <c:pt idx="23">
                  <c:v>9.5833333333333326E-2</c:v>
                </c:pt>
                <c:pt idx="24">
                  <c:v>9.9999999999999992E-2</c:v>
                </c:pt>
                <c:pt idx="25">
                  <c:v>0.10416666666666666</c:v>
                </c:pt>
                <c:pt idx="26">
                  <c:v>0.10833333333333332</c:v>
                </c:pt>
                <c:pt idx="27">
                  <c:v>0.11249999999999999</c:v>
                </c:pt>
                <c:pt idx="28">
                  <c:v>0.11666666666666665</c:v>
                </c:pt>
                <c:pt idx="29">
                  <c:v>0.12083333333333332</c:v>
                </c:pt>
                <c:pt idx="30">
                  <c:v>0.12499999999999999</c:v>
                </c:pt>
                <c:pt idx="31">
                  <c:v>0.12916666666666665</c:v>
                </c:pt>
                <c:pt idx="32">
                  <c:v>0.13333333333333333</c:v>
                </c:pt>
                <c:pt idx="33">
                  <c:v>0.13750000000000001</c:v>
                </c:pt>
                <c:pt idx="34">
                  <c:v>0.14166666666666669</c:v>
                </c:pt>
                <c:pt idx="35">
                  <c:v>0.14583333333333337</c:v>
                </c:pt>
                <c:pt idx="36">
                  <c:v>0.15000000000000005</c:v>
                </c:pt>
                <c:pt idx="37">
                  <c:v>0.15416666666666673</c:v>
                </c:pt>
                <c:pt idx="38">
                  <c:v>0.15833333333333341</c:v>
                </c:pt>
                <c:pt idx="39">
                  <c:v>0.16250000000000009</c:v>
                </c:pt>
                <c:pt idx="40">
                  <c:v>0.16666666666666677</c:v>
                </c:pt>
                <c:pt idx="41">
                  <c:v>0.17083333333333345</c:v>
                </c:pt>
                <c:pt idx="42">
                  <c:v>0.17500000000000013</c:v>
                </c:pt>
                <c:pt idx="43">
                  <c:v>0.17916666666666681</c:v>
                </c:pt>
                <c:pt idx="44">
                  <c:v>0.18333333333333349</c:v>
                </c:pt>
                <c:pt idx="45">
                  <c:v>0.18750000000000017</c:v>
                </c:pt>
                <c:pt idx="46">
                  <c:v>0.19166666666666685</c:v>
                </c:pt>
                <c:pt idx="47">
                  <c:v>0.19583333333333353</c:v>
                </c:pt>
                <c:pt idx="48">
                  <c:v>0.20000000000000021</c:v>
                </c:pt>
                <c:pt idx="49">
                  <c:v>0.20416666666666689</c:v>
                </c:pt>
                <c:pt idx="50">
                  <c:v>0.20833333333333356</c:v>
                </c:pt>
                <c:pt idx="51">
                  <c:v>0.21250000000000024</c:v>
                </c:pt>
                <c:pt idx="52">
                  <c:v>0.21666666666666692</c:v>
                </c:pt>
                <c:pt idx="53">
                  <c:v>0.2208333333333336</c:v>
                </c:pt>
                <c:pt idx="54">
                  <c:v>0.22500000000000028</c:v>
                </c:pt>
                <c:pt idx="55">
                  <c:v>0.22916666666666696</c:v>
                </c:pt>
                <c:pt idx="56">
                  <c:v>0.23333333333333364</c:v>
                </c:pt>
                <c:pt idx="57">
                  <c:v>0.23750000000000032</c:v>
                </c:pt>
                <c:pt idx="58">
                  <c:v>0.241666666666667</c:v>
                </c:pt>
                <c:pt idx="59">
                  <c:v>0.24583333333333368</c:v>
                </c:pt>
                <c:pt idx="60">
                  <c:v>0.25000000000000033</c:v>
                </c:pt>
                <c:pt idx="61">
                  <c:v>0.25416666666666698</c:v>
                </c:pt>
                <c:pt idx="62">
                  <c:v>0.25833333333333364</c:v>
                </c:pt>
                <c:pt idx="63">
                  <c:v>0.26250000000000029</c:v>
                </c:pt>
                <c:pt idx="64">
                  <c:v>0.26666666666666694</c:v>
                </c:pt>
                <c:pt idx="65">
                  <c:v>0.27083333333333359</c:v>
                </c:pt>
                <c:pt idx="66">
                  <c:v>0.27500000000000024</c:v>
                </c:pt>
                <c:pt idx="67">
                  <c:v>0.2791666666666669</c:v>
                </c:pt>
                <c:pt idx="68">
                  <c:v>0.28333333333333355</c:v>
                </c:pt>
                <c:pt idx="69">
                  <c:v>0.2875000000000002</c:v>
                </c:pt>
                <c:pt idx="70">
                  <c:v>0.29166666666666685</c:v>
                </c:pt>
                <c:pt idx="71">
                  <c:v>0.2958333333333335</c:v>
                </c:pt>
                <c:pt idx="72">
                  <c:v>0.30000000000000016</c:v>
                </c:pt>
                <c:pt idx="73">
                  <c:v>0.30416666666666681</c:v>
                </c:pt>
                <c:pt idx="74">
                  <c:v>0.30833333333333346</c:v>
                </c:pt>
                <c:pt idx="75">
                  <c:v>0.31250000000000011</c:v>
                </c:pt>
                <c:pt idx="76">
                  <c:v>0.31666666666666676</c:v>
                </c:pt>
                <c:pt idx="77">
                  <c:v>0.32083333333333341</c:v>
                </c:pt>
                <c:pt idx="78">
                  <c:v>0.32500000000000007</c:v>
                </c:pt>
                <c:pt idx="79">
                  <c:v>0.32916666666666672</c:v>
                </c:pt>
                <c:pt idx="80">
                  <c:v>0.33333333333333337</c:v>
                </c:pt>
                <c:pt idx="81">
                  <c:v>0.33750000000000002</c:v>
                </c:pt>
                <c:pt idx="82">
                  <c:v>0.34166666666666667</c:v>
                </c:pt>
                <c:pt idx="83">
                  <c:v>0.34583333333333333</c:v>
                </c:pt>
                <c:pt idx="84">
                  <c:v>0.35</c:v>
                </c:pt>
                <c:pt idx="85">
                  <c:v>0.35416666666666663</c:v>
                </c:pt>
                <c:pt idx="86">
                  <c:v>0.35833333333333328</c:v>
                </c:pt>
                <c:pt idx="87">
                  <c:v>0.36249999999999993</c:v>
                </c:pt>
                <c:pt idx="88">
                  <c:v>0.36666666666666659</c:v>
                </c:pt>
                <c:pt idx="89">
                  <c:v>0.37083333333333324</c:v>
                </c:pt>
                <c:pt idx="90">
                  <c:v>0.37499999999999989</c:v>
                </c:pt>
                <c:pt idx="91">
                  <c:v>0.37916666666666654</c:v>
                </c:pt>
                <c:pt idx="92">
                  <c:v>0.38333333333333319</c:v>
                </c:pt>
                <c:pt idx="93">
                  <c:v>0.38749999999999984</c:v>
                </c:pt>
                <c:pt idx="94">
                  <c:v>0.3916666666666665</c:v>
                </c:pt>
                <c:pt idx="95">
                  <c:v>0.39583333333333315</c:v>
                </c:pt>
                <c:pt idx="96">
                  <c:v>0.3999999999999998</c:v>
                </c:pt>
                <c:pt idx="97">
                  <c:v>0.40416666666666645</c:v>
                </c:pt>
                <c:pt idx="98">
                  <c:v>0.4083333333333331</c:v>
                </c:pt>
                <c:pt idx="99">
                  <c:v>0.41249999999999976</c:v>
                </c:pt>
                <c:pt idx="100">
                  <c:v>0.41666666666666641</c:v>
                </c:pt>
                <c:pt idx="101">
                  <c:v>0.42083333333333306</c:v>
                </c:pt>
                <c:pt idx="102">
                  <c:v>0.42499999999999971</c:v>
                </c:pt>
                <c:pt idx="103">
                  <c:v>0.42916666666666636</c:v>
                </c:pt>
                <c:pt idx="104">
                  <c:v>0.43333333333333302</c:v>
                </c:pt>
                <c:pt idx="105">
                  <c:v>0.43749999999999967</c:v>
                </c:pt>
                <c:pt idx="106">
                  <c:v>0.44166666666666632</c:v>
                </c:pt>
                <c:pt idx="107">
                  <c:v>0.44583333333333297</c:v>
                </c:pt>
                <c:pt idx="108">
                  <c:v>0.44999999999999962</c:v>
                </c:pt>
                <c:pt idx="109">
                  <c:v>0.45416666666666627</c:v>
                </c:pt>
                <c:pt idx="110">
                  <c:v>0.45833333333333293</c:v>
                </c:pt>
                <c:pt idx="111">
                  <c:v>0.46249999999999958</c:v>
                </c:pt>
                <c:pt idx="112">
                  <c:v>0.46666666666666623</c:v>
                </c:pt>
                <c:pt idx="113">
                  <c:v>0.47083333333333288</c:v>
                </c:pt>
                <c:pt idx="114">
                  <c:v>0.47499999999999953</c:v>
                </c:pt>
                <c:pt idx="115">
                  <c:v>0.47916666666666619</c:v>
                </c:pt>
                <c:pt idx="116">
                  <c:v>0.48333333333333284</c:v>
                </c:pt>
                <c:pt idx="117">
                  <c:v>0.48749999999999949</c:v>
                </c:pt>
                <c:pt idx="118">
                  <c:v>0.49166666666666614</c:v>
                </c:pt>
                <c:pt idx="119">
                  <c:v>0.49583333333333279</c:v>
                </c:pt>
                <c:pt idx="120">
                  <c:v>0.49999999999999944</c:v>
                </c:pt>
                <c:pt idx="121">
                  <c:v>0.5041666666666661</c:v>
                </c:pt>
                <c:pt idx="122">
                  <c:v>0.50833333333333275</c:v>
                </c:pt>
                <c:pt idx="123">
                  <c:v>0.5124999999999994</c:v>
                </c:pt>
                <c:pt idx="124">
                  <c:v>0.51666666666666605</c:v>
                </c:pt>
                <c:pt idx="125">
                  <c:v>0.5208333333333327</c:v>
                </c:pt>
                <c:pt idx="126">
                  <c:v>0.52499999999999936</c:v>
                </c:pt>
                <c:pt idx="127">
                  <c:v>0.52916666666666601</c:v>
                </c:pt>
                <c:pt idx="128">
                  <c:v>0.53333333333333266</c:v>
                </c:pt>
                <c:pt idx="129">
                  <c:v>0.53749999999999931</c:v>
                </c:pt>
                <c:pt idx="130">
                  <c:v>0.54166666666666596</c:v>
                </c:pt>
                <c:pt idx="131">
                  <c:v>0.54583333333333262</c:v>
                </c:pt>
                <c:pt idx="132">
                  <c:v>0.54999999999999927</c:v>
                </c:pt>
                <c:pt idx="133">
                  <c:v>0.55416666666666592</c:v>
                </c:pt>
                <c:pt idx="134">
                  <c:v>0.55833333333333257</c:v>
                </c:pt>
                <c:pt idx="135">
                  <c:v>0.56249999999999922</c:v>
                </c:pt>
                <c:pt idx="136">
                  <c:v>0.56666666666666587</c:v>
                </c:pt>
                <c:pt idx="137">
                  <c:v>0.57083333333333253</c:v>
                </c:pt>
                <c:pt idx="138">
                  <c:v>0.57499999999999918</c:v>
                </c:pt>
                <c:pt idx="139">
                  <c:v>0.57916666666666583</c:v>
                </c:pt>
                <c:pt idx="140">
                  <c:v>0.58333333333333248</c:v>
                </c:pt>
                <c:pt idx="141">
                  <c:v>0.58749999999999913</c:v>
                </c:pt>
                <c:pt idx="142">
                  <c:v>0.59166666666666579</c:v>
                </c:pt>
                <c:pt idx="143">
                  <c:v>0.59583333333333244</c:v>
                </c:pt>
                <c:pt idx="144">
                  <c:v>0.59999999999999909</c:v>
                </c:pt>
                <c:pt idx="145">
                  <c:v>0.60416666666666574</c:v>
                </c:pt>
                <c:pt idx="146">
                  <c:v>0.60833333333333239</c:v>
                </c:pt>
                <c:pt idx="147">
                  <c:v>0.61249999999999905</c:v>
                </c:pt>
                <c:pt idx="148">
                  <c:v>0.6166666666666657</c:v>
                </c:pt>
                <c:pt idx="149">
                  <c:v>0.62083333333333235</c:v>
                </c:pt>
                <c:pt idx="150">
                  <c:v>0.624999999999999</c:v>
                </c:pt>
                <c:pt idx="151">
                  <c:v>0.62916666666666565</c:v>
                </c:pt>
                <c:pt idx="152">
                  <c:v>0.6333333333333323</c:v>
                </c:pt>
                <c:pt idx="153">
                  <c:v>0.63749999999999896</c:v>
                </c:pt>
                <c:pt idx="154">
                  <c:v>0.64166666666666561</c:v>
                </c:pt>
                <c:pt idx="155">
                  <c:v>0.64583333333333226</c:v>
                </c:pt>
                <c:pt idx="156">
                  <c:v>0.64999999999999891</c:v>
                </c:pt>
                <c:pt idx="157">
                  <c:v>0.65416666666666556</c:v>
                </c:pt>
                <c:pt idx="158">
                  <c:v>0.65833333333333222</c:v>
                </c:pt>
                <c:pt idx="159">
                  <c:v>0.66249999999999887</c:v>
                </c:pt>
                <c:pt idx="160">
                  <c:v>0.66666666666666552</c:v>
                </c:pt>
                <c:pt idx="161">
                  <c:v>0.67083333333333217</c:v>
                </c:pt>
                <c:pt idx="162">
                  <c:v>0.67499999999999882</c:v>
                </c:pt>
                <c:pt idx="163">
                  <c:v>0.67916666666666548</c:v>
                </c:pt>
                <c:pt idx="164">
                  <c:v>0.68333333333333213</c:v>
                </c:pt>
                <c:pt idx="165">
                  <c:v>0.68749999999999878</c:v>
                </c:pt>
                <c:pt idx="166">
                  <c:v>0.69166666666666543</c:v>
                </c:pt>
                <c:pt idx="167">
                  <c:v>0.69583333333333208</c:v>
                </c:pt>
                <c:pt idx="168">
                  <c:v>0.69999999999999873</c:v>
                </c:pt>
                <c:pt idx="169">
                  <c:v>0.70416666666666539</c:v>
                </c:pt>
                <c:pt idx="170">
                  <c:v>0.70833333333333204</c:v>
                </c:pt>
                <c:pt idx="171">
                  <c:v>0.71249999999999869</c:v>
                </c:pt>
                <c:pt idx="172">
                  <c:v>0.71666666666666534</c:v>
                </c:pt>
                <c:pt idx="173">
                  <c:v>0.72083333333333199</c:v>
                </c:pt>
                <c:pt idx="174">
                  <c:v>0.72499999999999865</c:v>
                </c:pt>
                <c:pt idx="175">
                  <c:v>0.7291666666666653</c:v>
                </c:pt>
                <c:pt idx="176">
                  <c:v>0.73333333333333195</c:v>
                </c:pt>
                <c:pt idx="177">
                  <c:v>0.7374999999999986</c:v>
                </c:pt>
                <c:pt idx="178">
                  <c:v>0.74166666666666525</c:v>
                </c:pt>
                <c:pt idx="179">
                  <c:v>0.7458333333333319</c:v>
                </c:pt>
                <c:pt idx="180">
                  <c:v>0.74999999999999856</c:v>
                </c:pt>
                <c:pt idx="181">
                  <c:v>0.75416666666666521</c:v>
                </c:pt>
                <c:pt idx="182">
                  <c:v>0.75833333333333186</c:v>
                </c:pt>
                <c:pt idx="183">
                  <c:v>0.76249999999999851</c:v>
                </c:pt>
                <c:pt idx="184">
                  <c:v>0.76666666666666516</c:v>
                </c:pt>
                <c:pt idx="185">
                  <c:v>0.77083333333333182</c:v>
                </c:pt>
                <c:pt idx="186">
                  <c:v>0.77499999999999847</c:v>
                </c:pt>
                <c:pt idx="187">
                  <c:v>0.77916666666666512</c:v>
                </c:pt>
                <c:pt idx="188">
                  <c:v>0.78333333333333177</c:v>
                </c:pt>
                <c:pt idx="189">
                  <c:v>0.78749999999999842</c:v>
                </c:pt>
                <c:pt idx="190">
                  <c:v>0.79166666666666508</c:v>
                </c:pt>
                <c:pt idx="191">
                  <c:v>0.79583333333333173</c:v>
                </c:pt>
                <c:pt idx="192">
                  <c:v>0.79999999999999838</c:v>
                </c:pt>
                <c:pt idx="193">
                  <c:v>0.80416666666666503</c:v>
                </c:pt>
                <c:pt idx="194">
                  <c:v>0.80833333333333168</c:v>
                </c:pt>
                <c:pt idx="195">
                  <c:v>0.81249999999999833</c:v>
                </c:pt>
                <c:pt idx="196">
                  <c:v>0.81666666666666499</c:v>
                </c:pt>
                <c:pt idx="197">
                  <c:v>0.82083333333333164</c:v>
                </c:pt>
                <c:pt idx="198">
                  <c:v>0.82499999999999829</c:v>
                </c:pt>
                <c:pt idx="199">
                  <c:v>0.82916666666666494</c:v>
                </c:pt>
                <c:pt idx="200">
                  <c:v>0.83333333333333159</c:v>
                </c:pt>
                <c:pt idx="201">
                  <c:v>0.83749999999999825</c:v>
                </c:pt>
                <c:pt idx="202">
                  <c:v>0.8416666666666649</c:v>
                </c:pt>
                <c:pt idx="203">
                  <c:v>0.84583333333333155</c:v>
                </c:pt>
                <c:pt idx="204">
                  <c:v>0.8499999999999982</c:v>
                </c:pt>
                <c:pt idx="205">
                  <c:v>0.85416666666666485</c:v>
                </c:pt>
                <c:pt idx="206">
                  <c:v>0.85833333333333151</c:v>
                </c:pt>
                <c:pt idx="207">
                  <c:v>0.86249999999999816</c:v>
                </c:pt>
                <c:pt idx="208">
                  <c:v>0.86666666666666481</c:v>
                </c:pt>
                <c:pt idx="209">
                  <c:v>0.87083333333333146</c:v>
                </c:pt>
                <c:pt idx="210">
                  <c:v>0.87499999999999811</c:v>
                </c:pt>
                <c:pt idx="211">
                  <c:v>0.87916666666666476</c:v>
                </c:pt>
                <c:pt idx="212">
                  <c:v>0.88333333333333142</c:v>
                </c:pt>
                <c:pt idx="213">
                  <c:v>0.88749999999999807</c:v>
                </c:pt>
                <c:pt idx="214">
                  <c:v>0.89166666666666472</c:v>
                </c:pt>
                <c:pt idx="215">
                  <c:v>0.89583333333333137</c:v>
                </c:pt>
                <c:pt idx="216">
                  <c:v>0.89999999999999802</c:v>
                </c:pt>
                <c:pt idx="217">
                  <c:v>0.90416666666666468</c:v>
                </c:pt>
                <c:pt idx="218">
                  <c:v>0.90833333333333133</c:v>
                </c:pt>
                <c:pt idx="219">
                  <c:v>0.91249999999999798</c:v>
                </c:pt>
                <c:pt idx="220">
                  <c:v>0.91666666666666463</c:v>
                </c:pt>
                <c:pt idx="221">
                  <c:v>0.92083333333333128</c:v>
                </c:pt>
                <c:pt idx="222">
                  <c:v>0.92499999999999793</c:v>
                </c:pt>
                <c:pt idx="223">
                  <c:v>0.92916666666666459</c:v>
                </c:pt>
                <c:pt idx="224">
                  <c:v>0.93333333333333124</c:v>
                </c:pt>
                <c:pt idx="225">
                  <c:v>0.93749999999999789</c:v>
                </c:pt>
                <c:pt idx="226">
                  <c:v>0.94166666666666454</c:v>
                </c:pt>
                <c:pt idx="227">
                  <c:v>0.94583333333333119</c:v>
                </c:pt>
                <c:pt idx="228">
                  <c:v>0.94999999999999785</c:v>
                </c:pt>
                <c:pt idx="229">
                  <c:v>0.9541666666666645</c:v>
                </c:pt>
                <c:pt idx="230">
                  <c:v>0.95833333333333115</c:v>
                </c:pt>
                <c:pt idx="231">
                  <c:v>0.9624999999999978</c:v>
                </c:pt>
                <c:pt idx="232">
                  <c:v>0.96666666666666445</c:v>
                </c:pt>
                <c:pt idx="233">
                  <c:v>0.97083333333333111</c:v>
                </c:pt>
                <c:pt idx="234">
                  <c:v>0.97499999999999776</c:v>
                </c:pt>
                <c:pt idx="235">
                  <c:v>0.97916666666666441</c:v>
                </c:pt>
                <c:pt idx="236">
                  <c:v>0.98333333333333106</c:v>
                </c:pt>
                <c:pt idx="237">
                  <c:v>0.98749999999999771</c:v>
                </c:pt>
                <c:pt idx="238">
                  <c:v>0.99166666666666436</c:v>
                </c:pt>
                <c:pt idx="239">
                  <c:v>0.99583333333333102</c:v>
                </c:pt>
                <c:pt idx="240">
                  <c:v>0.99999999999999767</c:v>
                </c:pt>
                <c:pt idx="241">
                  <c:v>1.0041666666666644</c:v>
                </c:pt>
                <c:pt idx="242">
                  <c:v>1.0083333333333311</c:v>
                </c:pt>
                <c:pt idx="243">
                  <c:v>1.0124999999999977</c:v>
                </c:pt>
                <c:pt idx="244">
                  <c:v>1.0166666666666644</c:v>
                </c:pt>
                <c:pt idx="245">
                  <c:v>1.020833333333331</c:v>
                </c:pt>
                <c:pt idx="246">
                  <c:v>1.0249999999999977</c:v>
                </c:pt>
                <c:pt idx="247">
                  <c:v>1.0291666666666643</c:v>
                </c:pt>
                <c:pt idx="248">
                  <c:v>1.033333333333331</c:v>
                </c:pt>
                <c:pt idx="249">
                  <c:v>1.0374999999999976</c:v>
                </c:pt>
                <c:pt idx="250">
                  <c:v>1.0416666666666643</c:v>
                </c:pt>
                <c:pt idx="251">
                  <c:v>1.045833333333331</c:v>
                </c:pt>
                <c:pt idx="252">
                  <c:v>1.0499999999999976</c:v>
                </c:pt>
                <c:pt idx="253">
                  <c:v>1.0541666666666643</c:v>
                </c:pt>
                <c:pt idx="254">
                  <c:v>1.0583333333333309</c:v>
                </c:pt>
                <c:pt idx="255">
                  <c:v>1.0624999999999976</c:v>
                </c:pt>
                <c:pt idx="256">
                  <c:v>1.0666666666666642</c:v>
                </c:pt>
                <c:pt idx="257">
                  <c:v>1.0708333333333309</c:v>
                </c:pt>
                <c:pt idx="258">
                  <c:v>1.0749999999999975</c:v>
                </c:pt>
                <c:pt idx="259">
                  <c:v>1.0791666666666642</c:v>
                </c:pt>
                <c:pt idx="260">
                  <c:v>1.0833333333333308</c:v>
                </c:pt>
                <c:pt idx="261">
                  <c:v>1.0874999999999975</c:v>
                </c:pt>
                <c:pt idx="262">
                  <c:v>1.0916666666666641</c:v>
                </c:pt>
                <c:pt idx="263">
                  <c:v>1.0958333333333308</c:v>
                </c:pt>
                <c:pt idx="264">
                  <c:v>1.0999999999999974</c:v>
                </c:pt>
                <c:pt idx="265">
                  <c:v>1.1041666666666641</c:v>
                </c:pt>
                <c:pt idx="266">
                  <c:v>1.1083333333333307</c:v>
                </c:pt>
                <c:pt idx="267">
                  <c:v>1.1124999999999974</c:v>
                </c:pt>
                <c:pt idx="268">
                  <c:v>1.116666666666664</c:v>
                </c:pt>
                <c:pt idx="269">
                  <c:v>1.1208333333333307</c:v>
                </c:pt>
                <c:pt idx="270">
                  <c:v>1.1249999999999973</c:v>
                </c:pt>
                <c:pt idx="271">
                  <c:v>1.129166666666664</c:v>
                </c:pt>
                <c:pt idx="272">
                  <c:v>1.1333333333333306</c:v>
                </c:pt>
                <c:pt idx="273">
                  <c:v>1.1374999999999973</c:v>
                </c:pt>
                <c:pt idx="274">
                  <c:v>1.1416666666666639</c:v>
                </c:pt>
                <c:pt idx="275">
                  <c:v>1.1458333333333306</c:v>
                </c:pt>
                <c:pt idx="276">
                  <c:v>1.1499999999999972</c:v>
                </c:pt>
                <c:pt idx="277">
                  <c:v>1.1541666666666639</c:v>
                </c:pt>
                <c:pt idx="278">
                  <c:v>1.1583333333333306</c:v>
                </c:pt>
                <c:pt idx="279">
                  <c:v>1.1624999999999972</c:v>
                </c:pt>
                <c:pt idx="280">
                  <c:v>1.1666666666666639</c:v>
                </c:pt>
                <c:pt idx="281">
                  <c:v>1.1708333333333305</c:v>
                </c:pt>
                <c:pt idx="282">
                  <c:v>1.1749999999999972</c:v>
                </c:pt>
                <c:pt idx="283">
                  <c:v>1.1791666666666638</c:v>
                </c:pt>
                <c:pt idx="284">
                  <c:v>1.1833333333333305</c:v>
                </c:pt>
                <c:pt idx="285">
                  <c:v>1.1874999999999971</c:v>
                </c:pt>
                <c:pt idx="286">
                  <c:v>1.1916666666666638</c:v>
                </c:pt>
                <c:pt idx="287">
                  <c:v>1.1958333333333304</c:v>
                </c:pt>
                <c:pt idx="288">
                  <c:v>1.1999999999999971</c:v>
                </c:pt>
                <c:pt idx="289">
                  <c:v>1.2041666666666637</c:v>
                </c:pt>
                <c:pt idx="290">
                  <c:v>1.2083333333333304</c:v>
                </c:pt>
                <c:pt idx="291">
                  <c:v>1.212499999999997</c:v>
                </c:pt>
                <c:pt idx="292">
                  <c:v>1.2166666666666637</c:v>
                </c:pt>
                <c:pt idx="293">
                  <c:v>1.2208333333333303</c:v>
                </c:pt>
                <c:pt idx="294">
                  <c:v>1.224999999999997</c:v>
                </c:pt>
                <c:pt idx="295">
                  <c:v>1.2291666666666636</c:v>
                </c:pt>
                <c:pt idx="296">
                  <c:v>1.2333333333333303</c:v>
                </c:pt>
                <c:pt idx="297">
                  <c:v>1.2374999999999969</c:v>
                </c:pt>
                <c:pt idx="298">
                  <c:v>1.2416666666666636</c:v>
                </c:pt>
                <c:pt idx="299">
                  <c:v>1.2458333333333302</c:v>
                </c:pt>
                <c:pt idx="300">
                  <c:v>1.2499999999999969</c:v>
                </c:pt>
                <c:pt idx="301">
                  <c:v>1.2541666666666635</c:v>
                </c:pt>
                <c:pt idx="302">
                  <c:v>1.2583333333333302</c:v>
                </c:pt>
                <c:pt idx="303">
                  <c:v>1.2624999999999968</c:v>
                </c:pt>
                <c:pt idx="304">
                  <c:v>1.2666666666666635</c:v>
                </c:pt>
                <c:pt idx="305">
                  <c:v>1.2708333333333302</c:v>
                </c:pt>
                <c:pt idx="306">
                  <c:v>1.2749999999999968</c:v>
                </c:pt>
                <c:pt idx="307">
                  <c:v>1.2791666666666635</c:v>
                </c:pt>
                <c:pt idx="308">
                  <c:v>1.2833333333333301</c:v>
                </c:pt>
                <c:pt idx="309">
                  <c:v>1.2874999999999968</c:v>
                </c:pt>
                <c:pt idx="310">
                  <c:v>1.2916666666666634</c:v>
                </c:pt>
                <c:pt idx="311">
                  <c:v>1.2958333333333301</c:v>
                </c:pt>
                <c:pt idx="312">
                  <c:v>1.2999999999999967</c:v>
                </c:pt>
                <c:pt idx="313">
                  <c:v>1.3041666666666634</c:v>
                </c:pt>
                <c:pt idx="314">
                  <c:v>1.30833333333333</c:v>
                </c:pt>
                <c:pt idx="315">
                  <c:v>1.3124999999999967</c:v>
                </c:pt>
                <c:pt idx="316">
                  <c:v>1.3166666666666633</c:v>
                </c:pt>
                <c:pt idx="317">
                  <c:v>1.32083333333333</c:v>
                </c:pt>
                <c:pt idx="318">
                  <c:v>1.3249999999999966</c:v>
                </c:pt>
                <c:pt idx="319">
                  <c:v>1.3291666666666633</c:v>
                </c:pt>
                <c:pt idx="320">
                  <c:v>1.3333333333333299</c:v>
                </c:pt>
                <c:pt idx="321">
                  <c:v>1.3374999999999966</c:v>
                </c:pt>
                <c:pt idx="322">
                  <c:v>1.3416666666666632</c:v>
                </c:pt>
                <c:pt idx="323">
                  <c:v>1.3458333333333299</c:v>
                </c:pt>
                <c:pt idx="324">
                  <c:v>1.3499999999999965</c:v>
                </c:pt>
                <c:pt idx="325">
                  <c:v>1.3541666666666632</c:v>
                </c:pt>
                <c:pt idx="326">
                  <c:v>1.3583333333333298</c:v>
                </c:pt>
                <c:pt idx="327">
                  <c:v>1.3624999999999965</c:v>
                </c:pt>
                <c:pt idx="328">
                  <c:v>1.3666666666666631</c:v>
                </c:pt>
                <c:pt idx="329">
                  <c:v>1.3708333333333298</c:v>
                </c:pt>
                <c:pt idx="330">
                  <c:v>1.3749999999999964</c:v>
                </c:pt>
                <c:pt idx="331">
                  <c:v>1.3791666666666631</c:v>
                </c:pt>
                <c:pt idx="332">
                  <c:v>1.3833333333333298</c:v>
                </c:pt>
                <c:pt idx="333">
                  <c:v>1.3874999999999964</c:v>
                </c:pt>
                <c:pt idx="334">
                  <c:v>1.3916666666666631</c:v>
                </c:pt>
                <c:pt idx="335">
                  <c:v>1.3958333333333297</c:v>
                </c:pt>
                <c:pt idx="336">
                  <c:v>1.3999999999999964</c:v>
                </c:pt>
                <c:pt idx="337">
                  <c:v>1.404166666666663</c:v>
                </c:pt>
                <c:pt idx="338">
                  <c:v>1.4083333333333297</c:v>
                </c:pt>
                <c:pt idx="339">
                  <c:v>1.4124999999999963</c:v>
                </c:pt>
                <c:pt idx="340">
                  <c:v>1.416666666666663</c:v>
                </c:pt>
                <c:pt idx="341">
                  <c:v>1.4208333333333296</c:v>
                </c:pt>
                <c:pt idx="342">
                  <c:v>1.4249999999999963</c:v>
                </c:pt>
                <c:pt idx="343">
                  <c:v>1.4291666666666629</c:v>
                </c:pt>
                <c:pt idx="344">
                  <c:v>1.4333333333333296</c:v>
                </c:pt>
                <c:pt idx="345">
                  <c:v>1.4374999999999962</c:v>
                </c:pt>
                <c:pt idx="346">
                  <c:v>1.4416666666666629</c:v>
                </c:pt>
                <c:pt idx="347">
                  <c:v>1.4458333333333295</c:v>
                </c:pt>
                <c:pt idx="348">
                  <c:v>1.4499999999999962</c:v>
                </c:pt>
                <c:pt idx="349">
                  <c:v>1.4541666666666628</c:v>
                </c:pt>
                <c:pt idx="350">
                  <c:v>1.4583333333333295</c:v>
                </c:pt>
                <c:pt idx="351">
                  <c:v>1.4624999999999961</c:v>
                </c:pt>
                <c:pt idx="352">
                  <c:v>1.4666666666666628</c:v>
                </c:pt>
                <c:pt idx="353">
                  <c:v>1.4708333333333294</c:v>
                </c:pt>
                <c:pt idx="354">
                  <c:v>1.4749999999999961</c:v>
                </c:pt>
                <c:pt idx="355">
                  <c:v>1.4791666666666627</c:v>
                </c:pt>
                <c:pt idx="356">
                  <c:v>1.4833333333333294</c:v>
                </c:pt>
                <c:pt idx="357">
                  <c:v>1.487499999999996</c:v>
                </c:pt>
                <c:pt idx="358">
                  <c:v>1.4916666666666627</c:v>
                </c:pt>
                <c:pt idx="359">
                  <c:v>1.4958333333333294</c:v>
                </c:pt>
                <c:pt idx="360">
                  <c:v>1.499999999999996</c:v>
                </c:pt>
                <c:pt idx="361">
                  <c:v>1.5041666666666627</c:v>
                </c:pt>
                <c:pt idx="362">
                  <c:v>1.5083333333333293</c:v>
                </c:pt>
                <c:pt idx="363">
                  <c:v>1.512499999999996</c:v>
                </c:pt>
                <c:pt idx="364">
                  <c:v>1.5166666666666626</c:v>
                </c:pt>
                <c:pt idx="365">
                  <c:v>1.5208333333333293</c:v>
                </c:pt>
                <c:pt idx="366">
                  <c:v>1.5249999999999959</c:v>
                </c:pt>
                <c:pt idx="367">
                  <c:v>1.5291666666666626</c:v>
                </c:pt>
                <c:pt idx="368">
                  <c:v>1.5333333333333292</c:v>
                </c:pt>
                <c:pt idx="369">
                  <c:v>1.5374999999999959</c:v>
                </c:pt>
                <c:pt idx="370">
                  <c:v>1.5416666666666625</c:v>
                </c:pt>
                <c:pt idx="371">
                  <c:v>1.5458333333333292</c:v>
                </c:pt>
                <c:pt idx="372">
                  <c:v>1.5499999999999958</c:v>
                </c:pt>
                <c:pt idx="373">
                  <c:v>1.5541666666666625</c:v>
                </c:pt>
                <c:pt idx="374">
                  <c:v>1.5583333333333291</c:v>
                </c:pt>
                <c:pt idx="375">
                  <c:v>1.5624999999999958</c:v>
                </c:pt>
                <c:pt idx="376">
                  <c:v>1.5666666666666624</c:v>
                </c:pt>
                <c:pt idx="377">
                  <c:v>1.5708333333333291</c:v>
                </c:pt>
                <c:pt idx="378">
                  <c:v>1.5749999999999957</c:v>
                </c:pt>
                <c:pt idx="379">
                  <c:v>1.5791666666666624</c:v>
                </c:pt>
                <c:pt idx="380">
                  <c:v>1.583333333333329</c:v>
                </c:pt>
                <c:pt idx="381">
                  <c:v>1.5874999999999957</c:v>
                </c:pt>
                <c:pt idx="382">
                  <c:v>1.5916666666666623</c:v>
                </c:pt>
                <c:pt idx="383">
                  <c:v>1.595833333333329</c:v>
                </c:pt>
                <c:pt idx="384">
                  <c:v>1.5999999999999956</c:v>
                </c:pt>
                <c:pt idx="385">
                  <c:v>1.6041666666666623</c:v>
                </c:pt>
                <c:pt idx="386">
                  <c:v>1.608333333333329</c:v>
                </c:pt>
                <c:pt idx="387">
                  <c:v>1.6124999999999956</c:v>
                </c:pt>
                <c:pt idx="388">
                  <c:v>1.6166666666666623</c:v>
                </c:pt>
                <c:pt idx="389">
                  <c:v>1.6208333333333289</c:v>
                </c:pt>
                <c:pt idx="390">
                  <c:v>1.6249999999999956</c:v>
                </c:pt>
                <c:pt idx="391">
                  <c:v>1.6291666666666622</c:v>
                </c:pt>
                <c:pt idx="392">
                  <c:v>1.6333333333333289</c:v>
                </c:pt>
                <c:pt idx="393">
                  <c:v>1.6374999999999955</c:v>
                </c:pt>
                <c:pt idx="394">
                  <c:v>1.6416666666666622</c:v>
                </c:pt>
                <c:pt idx="395">
                  <c:v>1.6458333333333288</c:v>
                </c:pt>
                <c:pt idx="396">
                  <c:v>1.6499999999999955</c:v>
                </c:pt>
                <c:pt idx="397">
                  <c:v>1.6541666666666621</c:v>
                </c:pt>
                <c:pt idx="398">
                  <c:v>1.6583333333333288</c:v>
                </c:pt>
                <c:pt idx="399">
                  <c:v>1.6624999999999954</c:v>
                </c:pt>
                <c:pt idx="400">
                  <c:v>1.6666666666666621</c:v>
                </c:pt>
                <c:pt idx="401">
                  <c:v>1.6708333333333287</c:v>
                </c:pt>
                <c:pt idx="402">
                  <c:v>1.6749999999999954</c:v>
                </c:pt>
                <c:pt idx="403">
                  <c:v>1.679166666666662</c:v>
                </c:pt>
                <c:pt idx="404">
                  <c:v>1.6833333333333287</c:v>
                </c:pt>
                <c:pt idx="405">
                  <c:v>1.6874999999999953</c:v>
                </c:pt>
                <c:pt idx="406">
                  <c:v>1.691666666666662</c:v>
                </c:pt>
                <c:pt idx="407">
                  <c:v>1.6958333333333286</c:v>
                </c:pt>
                <c:pt idx="408">
                  <c:v>1.6999999999999953</c:v>
                </c:pt>
                <c:pt idx="409">
                  <c:v>1.7041666666666619</c:v>
                </c:pt>
                <c:pt idx="410">
                  <c:v>1.7083333333333286</c:v>
                </c:pt>
                <c:pt idx="411">
                  <c:v>1.7124999999999952</c:v>
                </c:pt>
                <c:pt idx="412">
                  <c:v>1.7166666666666619</c:v>
                </c:pt>
                <c:pt idx="413">
                  <c:v>1.7208333333333286</c:v>
                </c:pt>
                <c:pt idx="414">
                  <c:v>1.7249999999999952</c:v>
                </c:pt>
                <c:pt idx="415">
                  <c:v>1.7291666666666619</c:v>
                </c:pt>
                <c:pt idx="416">
                  <c:v>1.7333333333333285</c:v>
                </c:pt>
                <c:pt idx="417">
                  <c:v>1.7374999999999952</c:v>
                </c:pt>
                <c:pt idx="418">
                  <c:v>1.7416666666666618</c:v>
                </c:pt>
                <c:pt idx="419">
                  <c:v>1.7458333333333285</c:v>
                </c:pt>
                <c:pt idx="420">
                  <c:v>1.7499999999999951</c:v>
                </c:pt>
                <c:pt idx="421">
                  <c:v>1.7541666666666618</c:v>
                </c:pt>
                <c:pt idx="422">
                  <c:v>1.7583333333333284</c:v>
                </c:pt>
                <c:pt idx="423">
                  <c:v>1.7624999999999951</c:v>
                </c:pt>
                <c:pt idx="424">
                  <c:v>1.7666666666666617</c:v>
                </c:pt>
                <c:pt idx="425">
                  <c:v>1.7708333333333284</c:v>
                </c:pt>
                <c:pt idx="426">
                  <c:v>1.774999999999995</c:v>
                </c:pt>
                <c:pt idx="427">
                  <c:v>1.7791666666666617</c:v>
                </c:pt>
                <c:pt idx="428">
                  <c:v>1.7833333333333283</c:v>
                </c:pt>
                <c:pt idx="429">
                  <c:v>1.787499999999995</c:v>
                </c:pt>
                <c:pt idx="430">
                  <c:v>1.7916666666666616</c:v>
                </c:pt>
                <c:pt idx="431">
                  <c:v>1.7958333333333283</c:v>
                </c:pt>
                <c:pt idx="432">
                  <c:v>1.7999999999999949</c:v>
                </c:pt>
                <c:pt idx="433">
                  <c:v>1.8041666666666616</c:v>
                </c:pt>
                <c:pt idx="434">
                  <c:v>1.8083333333333282</c:v>
                </c:pt>
                <c:pt idx="435">
                  <c:v>1.8124999999999949</c:v>
                </c:pt>
                <c:pt idx="436">
                  <c:v>1.8166666666666615</c:v>
                </c:pt>
                <c:pt idx="437">
                  <c:v>1.8208333333333282</c:v>
                </c:pt>
                <c:pt idx="438">
                  <c:v>1.8249999999999948</c:v>
                </c:pt>
                <c:pt idx="439">
                  <c:v>1.8291666666666615</c:v>
                </c:pt>
                <c:pt idx="440">
                  <c:v>1.8333333333333282</c:v>
                </c:pt>
                <c:pt idx="441">
                  <c:v>1.8374999999999948</c:v>
                </c:pt>
                <c:pt idx="442">
                  <c:v>1.8416666666666615</c:v>
                </c:pt>
                <c:pt idx="443">
                  <c:v>1.8458333333333281</c:v>
                </c:pt>
                <c:pt idx="444">
                  <c:v>1.8499999999999948</c:v>
                </c:pt>
                <c:pt idx="445">
                  <c:v>1.8541666666666614</c:v>
                </c:pt>
                <c:pt idx="446">
                  <c:v>1.8583333333333281</c:v>
                </c:pt>
                <c:pt idx="447">
                  <c:v>1.8624999999999947</c:v>
                </c:pt>
                <c:pt idx="448">
                  <c:v>1.8666666666666614</c:v>
                </c:pt>
                <c:pt idx="449">
                  <c:v>1.870833333333328</c:v>
                </c:pt>
                <c:pt idx="450">
                  <c:v>1.8749999999999947</c:v>
                </c:pt>
                <c:pt idx="451">
                  <c:v>1.8791666666666613</c:v>
                </c:pt>
                <c:pt idx="452">
                  <c:v>1.883333333333328</c:v>
                </c:pt>
                <c:pt idx="453">
                  <c:v>1.8874999999999946</c:v>
                </c:pt>
                <c:pt idx="454">
                  <c:v>1.8916666666666613</c:v>
                </c:pt>
                <c:pt idx="455">
                  <c:v>1.8958333333333279</c:v>
                </c:pt>
                <c:pt idx="456">
                  <c:v>1.8999999999999946</c:v>
                </c:pt>
                <c:pt idx="457">
                  <c:v>1.9041666666666612</c:v>
                </c:pt>
                <c:pt idx="458">
                  <c:v>1.9083333333333279</c:v>
                </c:pt>
                <c:pt idx="459">
                  <c:v>1.9124999999999945</c:v>
                </c:pt>
                <c:pt idx="460">
                  <c:v>1.9166666666666612</c:v>
                </c:pt>
                <c:pt idx="461">
                  <c:v>1.9208333333333278</c:v>
                </c:pt>
                <c:pt idx="462">
                  <c:v>1.9249999999999945</c:v>
                </c:pt>
                <c:pt idx="463">
                  <c:v>1.9291666666666611</c:v>
                </c:pt>
                <c:pt idx="464">
                  <c:v>1.9333333333333278</c:v>
                </c:pt>
                <c:pt idx="465">
                  <c:v>1.9374999999999944</c:v>
                </c:pt>
                <c:pt idx="466">
                  <c:v>1.9416666666666611</c:v>
                </c:pt>
                <c:pt idx="467">
                  <c:v>1.9458333333333278</c:v>
                </c:pt>
                <c:pt idx="468">
                  <c:v>1.9499999999999944</c:v>
                </c:pt>
                <c:pt idx="469">
                  <c:v>1.9541666666666611</c:v>
                </c:pt>
                <c:pt idx="470">
                  <c:v>1.9583333333333277</c:v>
                </c:pt>
                <c:pt idx="471">
                  <c:v>1.9624999999999944</c:v>
                </c:pt>
                <c:pt idx="472">
                  <c:v>1.966666666666661</c:v>
                </c:pt>
                <c:pt idx="473">
                  <c:v>1.9708333333333277</c:v>
                </c:pt>
                <c:pt idx="474">
                  <c:v>1.9749999999999943</c:v>
                </c:pt>
                <c:pt idx="475">
                  <c:v>1.979166666666661</c:v>
                </c:pt>
                <c:pt idx="476">
                  <c:v>1.9833333333333276</c:v>
                </c:pt>
                <c:pt idx="477">
                  <c:v>1.9874999999999943</c:v>
                </c:pt>
                <c:pt idx="478">
                  <c:v>1.9916666666666609</c:v>
                </c:pt>
                <c:pt idx="479">
                  <c:v>1.9958333333333276</c:v>
                </c:pt>
                <c:pt idx="480">
                  <c:v>1.9999999999999942</c:v>
                </c:pt>
                <c:pt idx="481">
                  <c:v>2.0041666666666611</c:v>
                </c:pt>
                <c:pt idx="482">
                  <c:v>2.008333333333328</c:v>
                </c:pt>
                <c:pt idx="483">
                  <c:v>2.0124999999999948</c:v>
                </c:pt>
                <c:pt idx="484">
                  <c:v>2.0166666666666617</c:v>
                </c:pt>
                <c:pt idx="485">
                  <c:v>2.0208333333333286</c:v>
                </c:pt>
                <c:pt idx="486">
                  <c:v>2.0249999999999955</c:v>
                </c:pt>
                <c:pt idx="487">
                  <c:v>2.0291666666666623</c:v>
                </c:pt>
                <c:pt idx="488">
                  <c:v>2.0333333333333292</c:v>
                </c:pt>
                <c:pt idx="489">
                  <c:v>2.0374999999999961</c:v>
                </c:pt>
                <c:pt idx="490">
                  <c:v>2.041666666666663</c:v>
                </c:pt>
                <c:pt idx="491">
                  <c:v>2.0458333333333298</c:v>
                </c:pt>
                <c:pt idx="492">
                  <c:v>2.0499999999999967</c:v>
                </c:pt>
                <c:pt idx="493">
                  <c:v>2.0541666666666636</c:v>
                </c:pt>
                <c:pt idx="494">
                  <c:v>2.0583333333333305</c:v>
                </c:pt>
                <c:pt idx="495">
                  <c:v>2.0624999999999973</c:v>
                </c:pt>
                <c:pt idx="496">
                  <c:v>2.0666666666666642</c:v>
                </c:pt>
                <c:pt idx="497">
                  <c:v>2.0708333333333311</c:v>
                </c:pt>
                <c:pt idx="498">
                  <c:v>2.074999999999998</c:v>
                </c:pt>
                <c:pt idx="499">
                  <c:v>2.0791666666666648</c:v>
                </c:pt>
                <c:pt idx="500">
                  <c:v>2.0833333333333317</c:v>
                </c:pt>
                <c:pt idx="501">
                  <c:v>2.0874999999999986</c:v>
                </c:pt>
                <c:pt idx="502">
                  <c:v>2.0916666666666655</c:v>
                </c:pt>
                <c:pt idx="503">
                  <c:v>2.0958333333333323</c:v>
                </c:pt>
                <c:pt idx="504">
                  <c:v>2.0999999999999992</c:v>
                </c:pt>
                <c:pt idx="505">
                  <c:v>2.1041666666666661</c:v>
                </c:pt>
                <c:pt idx="506">
                  <c:v>2.1083333333333329</c:v>
                </c:pt>
                <c:pt idx="507">
                  <c:v>2.1124999999999998</c:v>
                </c:pt>
                <c:pt idx="508">
                  <c:v>2.1166666666666667</c:v>
                </c:pt>
                <c:pt idx="509">
                  <c:v>2.1208333333333336</c:v>
                </c:pt>
                <c:pt idx="510">
                  <c:v>2.1250000000000004</c:v>
                </c:pt>
                <c:pt idx="511">
                  <c:v>2.1291666666666673</c:v>
                </c:pt>
                <c:pt idx="512">
                  <c:v>2.1333333333333342</c:v>
                </c:pt>
                <c:pt idx="513">
                  <c:v>2.1375000000000011</c:v>
                </c:pt>
                <c:pt idx="514">
                  <c:v>2.1416666666666679</c:v>
                </c:pt>
                <c:pt idx="515">
                  <c:v>2.1458333333333348</c:v>
                </c:pt>
                <c:pt idx="516">
                  <c:v>2.1500000000000017</c:v>
                </c:pt>
                <c:pt idx="517">
                  <c:v>2.1541666666666686</c:v>
                </c:pt>
                <c:pt idx="518">
                  <c:v>2.1583333333333354</c:v>
                </c:pt>
                <c:pt idx="519">
                  <c:v>2.1625000000000023</c:v>
                </c:pt>
                <c:pt idx="520">
                  <c:v>2.1666666666666692</c:v>
                </c:pt>
                <c:pt idx="521">
                  <c:v>2.1708333333333361</c:v>
                </c:pt>
                <c:pt idx="522">
                  <c:v>2.1750000000000029</c:v>
                </c:pt>
                <c:pt idx="523">
                  <c:v>2.1791666666666698</c:v>
                </c:pt>
                <c:pt idx="524">
                  <c:v>2.1833333333333367</c:v>
                </c:pt>
                <c:pt idx="525">
                  <c:v>2.1875000000000036</c:v>
                </c:pt>
                <c:pt idx="526">
                  <c:v>2.1916666666666704</c:v>
                </c:pt>
                <c:pt idx="527">
                  <c:v>2.1958333333333373</c:v>
                </c:pt>
                <c:pt idx="528">
                  <c:v>2.2000000000000042</c:v>
                </c:pt>
                <c:pt idx="529">
                  <c:v>2.204166666666671</c:v>
                </c:pt>
                <c:pt idx="530">
                  <c:v>2.2083333333333379</c:v>
                </c:pt>
                <c:pt idx="531">
                  <c:v>2.2125000000000048</c:v>
                </c:pt>
                <c:pt idx="532">
                  <c:v>2.2166666666666717</c:v>
                </c:pt>
                <c:pt idx="533">
                  <c:v>2.2208333333333385</c:v>
                </c:pt>
                <c:pt idx="534">
                  <c:v>2.2250000000000054</c:v>
                </c:pt>
                <c:pt idx="535">
                  <c:v>2.2291666666666723</c:v>
                </c:pt>
                <c:pt idx="536">
                  <c:v>2.2333333333333392</c:v>
                </c:pt>
                <c:pt idx="537">
                  <c:v>2.237500000000006</c:v>
                </c:pt>
                <c:pt idx="538">
                  <c:v>2.2416666666666729</c:v>
                </c:pt>
                <c:pt idx="539">
                  <c:v>2.2458333333333398</c:v>
                </c:pt>
                <c:pt idx="540">
                  <c:v>2.2500000000000067</c:v>
                </c:pt>
                <c:pt idx="541">
                  <c:v>2.2541666666666735</c:v>
                </c:pt>
                <c:pt idx="542">
                  <c:v>2.2583333333333404</c:v>
                </c:pt>
                <c:pt idx="543">
                  <c:v>2.2625000000000073</c:v>
                </c:pt>
                <c:pt idx="544">
                  <c:v>2.2666666666666742</c:v>
                </c:pt>
                <c:pt idx="545">
                  <c:v>2.270833333333341</c:v>
                </c:pt>
                <c:pt idx="546">
                  <c:v>2.2750000000000079</c:v>
                </c:pt>
                <c:pt idx="547">
                  <c:v>2.2791666666666748</c:v>
                </c:pt>
                <c:pt idx="548">
                  <c:v>2.2833333333333417</c:v>
                </c:pt>
                <c:pt idx="549">
                  <c:v>2.2875000000000085</c:v>
                </c:pt>
                <c:pt idx="550">
                  <c:v>2.2916666666666754</c:v>
                </c:pt>
                <c:pt idx="551">
                  <c:v>2.2958333333333423</c:v>
                </c:pt>
                <c:pt idx="552">
                  <c:v>2.3000000000000091</c:v>
                </c:pt>
                <c:pt idx="553">
                  <c:v>2.304166666666676</c:v>
                </c:pt>
                <c:pt idx="554">
                  <c:v>2.3083333333333429</c:v>
                </c:pt>
                <c:pt idx="555">
                  <c:v>2.3125000000000098</c:v>
                </c:pt>
                <c:pt idx="556">
                  <c:v>2.3166666666666766</c:v>
                </c:pt>
                <c:pt idx="557">
                  <c:v>2.3208333333333435</c:v>
                </c:pt>
                <c:pt idx="558">
                  <c:v>2.3250000000000104</c:v>
                </c:pt>
                <c:pt idx="559">
                  <c:v>2.3291666666666773</c:v>
                </c:pt>
                <c:pt idx="560">
                  <c:v>2.3333333333333441</c:v>
                </c:pt>
                <c:pt idx="561">
                  <c:v>2.337500000000011</c:v>
                </c:pt>
                <c:pt idx="562">
                  <c:v>2.3416666666666779</c:v>
                </c:pt>
                <c:pt idx="563">
                  <c:v>2.3458333333333448</c:v>
                </c:pt>
                <c:pt idx="564">
                  <c:v>2.3500000000000116</c:v>
                </c:pt>
                <c:pt idx="565">
                  <c:v>2.3541666666666785</c:v>
                </c:pt>
                <c:pt idx="566">
                  <c:v>2.3583333333333454</c:v>
                </c:pt>
                <c:pt idx="567">
                  <c:v>2.3625000000000123</c:v>
                </c:pt>
                <c:pt idx="568">
                  <c:v>2.3666666666666791</c:v>
                </c:pt>
                <c:pt idx="569">
                  <c:v>2.370833333333346</c:v>
                </c:pt>
                <c:pt idx="570">
                  <c:v>2.3750000000000129</c:v>
                </c:pt>
                <c:pt idx="571">
                  <c:v>2.3791666666666798</c:v>
                </c:pt>
                <c:pt idx="572">
                  <c:v>2.3833333333333466</c:v>
                </c:pt>
                <c:pt idx="573">
                  <c:v>2.3875000000000135</c:v>
                </c:pt>
                <c:pt idx="574">
                  <c:v>2.3916666666666804</c:v>
                </c:pt>
                <c:pt idx="575">
                  <c:v>2.3958333333333472</c:v>
                </c:pt>
                <c:pt idx="576">
                  <c:v>2.4000000000000141</c:v>
                </c:pt>
                <c:pt idx="577">
                  <c:v>2.404166666666681</c:v>
                </c:pt>
                <c:pt idx="578">
                  <c:v>2.4083333333333479</c:v>
                </c:pt>
                <c:pt idx="579">
                  <c:v>2.4125000000000147</c:v>
                </c:pt>
                <c:pt idx="580">
                  <c:v>2.4166666666666816</c:v>
                </c:pt>
                <c:pt idx="581">
                  <c:v>2.4208333333333485</c:v>
                </c:pt>
                <c:pt idx="582">
                  <c:v>2.4250000000000154</c:v>
                </c:pt>
                <c:pt idx="583">
                  <c:v>2.4291666666666822</c:v>
                </c:pt>
                <c:pt idx="584">
                  <c:v>2.4333333333333491</c:v>
                </c:pt>
                <c:pt idx="585">
                  <c:v>2.437500000000016</c:v>
                </c:pt>
                <c:pt idx="586">
                  <c:v>2.4416666666666829</c:v>
                </c:pt>
                <c:pt idx="587">
                  <c:v>2.4458333333333497</c:v>
                </c:pt>
                <c:pt idx="588">
                  <c:v>2.4500000000000166</c:v>
                </c:pt>
                <c:pt idx="589">
                  <c:v>2.4541666666666835</c:v>
                </c:pt>
                <c:pt idx="590">
                  <c:v>2.4583333333333504</c:v>
                </c:pt>
                <c:pt idx="591">
                  <c:v>2.4625000000000172</c:v>
                </c:pt>
                <c:pt idx="592">
                  <c:v>2.4666666666666841</c:v>
                </c:pt>
                <c:pt idx="593">
                  <c:v>2.470833333333351</c:v>
                </c:pt>
                <c:pt idx="594">
                  <c:v>2.4750000000000179</c:v>
                </c:pt>
                <c:pt idx="595">
                  <c:v>2.4791666666666847</c:v>
                </c:pt>
                <c:pt idx="596">
                  <c:v>2.4833333333333516</c:v>
                </c:pt>
                <c:pt idx="597">
                  <c:v>2.4875000000000185</c:v>
                </c:pt>
                <c:pt idx="598">
                  <c:v>2.4916666666666853</c:v>
                </c:pt>
                <c:pt idx="599">
                  <c:v>2.4958333333333522</c:v>
                </c:pt>
                <c:pt idx="600">
                  <c:v>2.5000000000000191</c:v>
                </c:pt>
                <c:pt idx="601">
                  <c:v>2.504166666666686</c:v>
                </c:pt>
                <c:pt idx="602">
                  <c:v>2.5083333333333528</c:v>
                </c:pt>
                <c:pt idx="603">
                  <c:v>2.5125000000000197</c:v>
                </c:pt>
                <c:pt idx="604">
                  <c:v>2.5166666666666866</c:v>
                </c:pt>
                <c:pt idx="605">
                  <c:v>2.5208333333333535</c:v>
                </c:pt>
                <c:pt idx="606">
                  <c:v>2.5250000000000203</c:v>
                </c:pt>
                <c:pt idx="607">
                  <c:v>2.5291666666666872</c:v>
                </c:pt>
                <c:pt idx="608">
                  <c:v>2.5333333333333541</c:v>
                </c:pt>
                <c:pt idx="609">
                  <c:v>2.537500000000021</c:v>
                </c:pt>
                <c:pt idx="610">
                  <c:v>2.5416666666666878</c:v>
                </c:pt>
                <c:pt idx="611">
                  <c:v>2.5458333333333547</c:v>
                </c:pt>
                <c:pt idx="612">
                  <c:v>2.5500000000000216</c:v>
                </c:pt>
                <c:pt idx="613">
                  <c:v>2.5541666666666885</c:v>
                </c:pt>
                <c:pt idx="614">
                  <c:v>2.5583333333333553</c:v>
                </c:pt>
                <c:pt idx="615">
                  <c:v>2.5625000000000222</c:v>
                </c:pt>
                <c:pt idx="616">
                  <c:v>2.5666666666666891</c:v>
                </c:pt>
                <c:pt idx="617">
                  <c:v>2.570833333333356</c:v>
                </c:pt>
                <c:pt idx="618">
                  <c:v>2.5750000000000228</c:v>
                </c:pt>
                <c:pt idx="619">
                  <c:v>2.5791666666666897</c:v>
                </c:pt>
                <c:pt idx="620">
                  <c:v>2.5833333333333566</c:v>
                </c:pt>
                <c:pt idx="621">
                  <c:v>2.5875000000000234</c:v>
                </c:pt>
                <c:pt idx="622">
                  <c:v>2.5916666666666903</c:v>
                </c:pt>
                <c:pt idx="623">
                  <c:v>2.5958333333333572</c:v>
                </c:pt>
                <c:pt idx="624">
                  <c:v>2.6000000000000241</c:v>
                </c:pt>
                <c:pt idx="625">
                  <c:v>2.6041666666666909</c:v>
                </c:pt>
                <c:pt idx="626">
                  <c:v>2.6083333333333578</c:v>
                </c:pt>
                <c:pt idx="627">
                  <c:v>2.6125000000000247</c:v>
                </c:pt>
                <c:pt idx="628">
                  <c:v>2.6166666666666916</c:v>
                </c:pt>
                <c:pt idx="629">
                  <c:v>2.6208333333333584</c:v>
                </c:pt>
                <c:pt idx="630">
                  <c:v>2.6250000000000253</c:v>
                </c:pt>
                <c:pt idx="631">
                  <c:v>2.6291666666666922</c:v>
                </c:pt>
                <c:pt idx="632">
                  <c:v>2.6333333333333591</c:v>
                </c:pt>
                <c:pt idx="633">
                  <c:v>2.6375000000000259</c:v>
                </c:pt>
                <c:pt idx="634">
                  <c:v>2.6416666666666928</c:v>
                </c:pt>
                <c:pt idx="635">
                  <c:v>2.6458333333333597</c:v>
                </c:pt>
                <c:pt idx="636">
                  <c:v>2.6500000000000266</c:v>
                </c:pt>
                <c:pt idx="637">
                  <c:v>2.6541666666666934</c:v>
                </c:pt>
                <c:pt idx="638">
                  <c:v>2.6583333333333603</c:v>
                </c:pt>
                <c:pt idx="639">
                  <c:v>2.6625000000000272</c:v>
                </c:pt>
                <c:pt idx="640">
                  <c:v>2.6666666666666941</c:v>
                </c:pt>
                <c:pt idx="641">
                  <c:v>2.6708333333333609</c:v>
                </c:pt>
                <c:pt idx="642">
                  <c:v>2.6750000000000278</c:v>
                </c:pt>
                <c:pt idx="643">
                  <c:v>2.6791666666666947</c:v>
                </c:pt>
                <c:pt idx="644">
                  <c:v>2.6833333333333615</c:v>
                </c:pt>
                <c:pt idx="645">
                  <c:v>2.6875000000000284</c:v>
                </c:pt>
                <c:pt idx="646">
                  <c:v>2.6916666666666953</c:v>
                </c:pt>
                <c:pt idx="647">
                  <c:v>2.6958333333333622</c:v>
                </c:pt>
                <c:pt idx="648">
                  <c:v>2.700000000000029</c:v>
                </c:pt>
                <c:pt idx="649">
                  <c:v>2.7041666666666959</c:v>
                </c:pt>
                <c:pt idx="650">
                  <c:v>2.7083333333333628</c:v>
                </c:pt>
                <c:pt idx="651">
                  <c:v>2.7125000000000297</c:v>
                </c:pt>
                <c:pt idx="652">
                  <c:v>2.7166666666666965</c:v>
                </c:pt>
                <c:pt idx="653">
                  <c:v>2.7208333333333634</c:v>
                </c:pt>
                <c:pt idx="654">
                  <c:v>2.7250000000000303</c:v>
                </c:pt>
                <c:pt idx="655">
                  <c:v>2.7291666666666972</c:v>
                </c:pt>
                <c:pt idx="656">
                  <c:v>2.733333333333364</c:v>
                </c:pt>
                <c:pt idx="657">
                  <c:v>2.7375000000000309</c:v>
                </c:pt>
                <c:pt idx="658">
                  <c:v>2.7416666666666978</c:v>
                </c:pt>
                <c:pt idx="659">
                  <c:v>2.7458333333333647</c:v>
                </c:pt>
                <c:pt idx="660">
                  <c:v>2.7500000000000315</c:v>
                </c:pt>
                <c:pt idx="661">
                  <c:v>2.7541666666666984</c:v>
                </c:pt>
                <c:pt idx="662">
                  <c:v>2.7583333333333653</c:v>
                </c:pt>
                <c:pt idx="663">
                  <c:v>2.7625000000000322</c:v>
                </c:pt>
                <c:pt idx="664">
                  <c:v>2.766666666666699</c:v>
                </c:pt>
                <c:pt idx="665">
                  <c:v>2.7708333333333659</c:v>
                </c:pt>
                <c:pt idx="666">
                  <c:v>2.7750000000000328</c:v>
                </c:pt>
                <c:pt idx="667">
                  <c:v>2.7791666666666996</c:v>
                </c:pt>
                <c:pt idx="668">
                  <c:v>2.7833333333333665</c:v>
                </c:pt>
                <c:pt idx="669">
                  <c:v>2.7875000000000334</c:v>
                </c:pt>
                <c:pt idx="670">
                  <c:v>2.7916666666667003</c:v>
                </c:pt>
                <c:pt idx="671">
                  <c:v>2.7958333333333671</c:v>
                </c:pt>
                <c:pt idx="672">
                  <c:v>2.800000000000034</c:v>
                </c:pt>
                <c:pt idx="673">
                  <c:v>2.8041666666667009</c:v>
                </c:pt>
                <c:pt idx="674">
                  <c:v>2.8083333333333678</c:v>
                </c:pt>
                <c:pt idx="675">
                  <c:v>2.8125000000000346</c:v>
                </c:pt>
                <c:pt idx="676">
                  <c:v>2.8166666666667015</c:v>
                </c:pt>
                <c:pt idx="677">
                  <c:v>2.8208333333333684</c:v>
                </c:pt>
                <c:pt idx="678">
                  <c:v>2.8250000000000353</c:v>
                </c:pt>
                <c:pt idx="679">
                  <c:v>2.8291666666667021</c:v>
                </c:pt>
                <c:pt idx="680">
                  <c:v>2.833333333333369</c:v>
                </c:pt>
                <c:pt idx="681">
                  <c:v>2.8375000000000359</c:v>
                </c:pt>
                <c:pt idx="682">
                  <c:v>2.8416666666667028</c:v>
                </c:pt>
                <c:pt idx="683">
                  <c:v>2.8458333333333696</c:v>
                </c:pt>
                <c:pt idx="684">
                  <c:v>2.8500000000000365</c:v>
                </c:pt>
                <c:pt idx="685">
                  <c:v>2.8541666666667034</c:v>
                </c:pt>
                <c:pt idx="686">
                  <c:v>2.8583333333333703</c:v>
                </c:pt>
                <c:pt idx="687">
                  <c:v>2.8625000000000371</c:v>
                </c:pt>
                <c:pt idx="688">
                  <c:v>2.866666666666704</c:v>
                </c:pt>
                <c:pt idx="689">
                  <c:v>2.8708333333333709</c:v>
                </c:pt>
                <c:pt idx="690">
                  <c:v>2.8750000000000377</c:v>
                </c:pt>
                <c:pt idx="691">
                  <c:v>2.8791666666667046</c:v>
                </c:pt>
                <c:pt idx="692">
                  <c:v>2.8833333333333715</c:v>
                </c:pt>
                <c:pt idx="693">
                  <c:v>2.8875000000000384</c:v>
                </c:pt>
                <c:pt idx="694">
                  <c:v>2.8916666666667052</c:v>
                </c:pt>
                <c:pt idx="695">
                  <c:v>2.8958333333333721</c:v>
                </c:pt>
                <c:pt idx="696">
                  <c:v>2.900000000000039</c:v>
                </c:pt>
                <c:pt idx="697">
                  <c:v>2.9041666666667059</c:v>
                </c:pt>
                <c:pt idx="698">
                  <c:v>2.9083333333333727</c:v>
                </c:pt>
                <c:pt idx="699">
                  <c:v>2.9125000000000396</c:v>
                </c:pt>
                <c:pt idx="700">
                  <c:v>2.9166666666667065</c:v>
                </c:pt>
                <c:pt idx="701">
                  <c:v>2.9208333333333734</c:v>
                </c:pt>
                <c:pt idx="702">
                  <c:v>2.9250000000000402</c:v>
                </c:pt>
                <c:pt idx="703">
                  <c:v>2.9291666666667071</c:v>
                </c:pt>
                <c:pt idx="704">
                  <c:v>2.933333333333374</c:v>
                </c:pt>
                <c:pt idx="705">
                  <c:v>2.9375000000000409</c:v>
                </c:pt>
                <c:pt idx="706">
                  <c:v>2.9416666666667077</c:v>
                </c:pt>
                <c:pt idx="707">
                  <c:v>2.9458333333333746</c:v>
                </c:pt>
                <c:pt idx="708">
                  <c:v>2.9500000000000415</c:v>
                </c:pt>
                <c:pt idx="709">
                  <c:v>2.9541666666667084</c:v>
                </c:pt>
                <c:pt idx="710">
                  <c:v>2.9583333333333752</c:v>
                </c:pt>
                <c:pt idx="711">
                  <c:v>2.9625000000000421</c:v>
                </c:pt>
                <c:pt idx="712">
                  <c:v>2.966666666666709</c:v>
                </c:pt>
                <c:pt idx="713">
                  <c:v>2.9708333333333758</c:v>
                </c:pt>
                <c:pt idx="714">
                  <c:v>2.9750000000000427</c:v>
                </c:pt>
                <c:pt idx="715">
                  <c:v>2.9791666666667096</c:v>
                </c:pt>
                <c:pt idx="716">
                  <c:v>2.9833333333333765</c:v>
                </c:pt>
                <c:pt idx="717">
                  <c:v>2.9875000000000433</c:v>
                </c:pt>
                <c:pt idx="718">
                  <c:v>2.9916666666667102</c:v>
                </c:pt>
                <c:pt idx="719">
                  <c:v>2.9958333333333771</c:v>
                </c:pt>
                <c:pt idx="720">
                  <c:v>3.000000000000044</c:v>
                </c:pt>
                <c:pt idx="721">
                  <c:v>3.0041666666667108</c:v>
                </c:pt>
                <c:pt idx="722">
                  <c:v>3.0083333333333777</c:v>
                </c:pt>
                <c:pt idx="723">
                  <c:v>3.0125000000000446</c:v>
                </c:pt>
                <c:pt idx="724">
                  <c:v>3.0166666666667115</c:v>
                </c:pt>
                <c:pt idx="725">
                  <c:v>3.0208333333333783</c:v>
                </c:pt>
                <c:pt idx="726">
                  <c:v>3.0250000000000452</c:v>
                </c:pt>
                <c:pt idx="727">
                  <c:v>3.0291666666667121</c:v>
                </c:pt>
                <c:pt idx="728">
                  <c:v>3.033333333333379</c:v>
                </c:pt>
                <c:pt idx="729">
                  <c:v>3.0375000000000458</c:v>
                </c:pt>
                <c:pt idx="730">
                  <c:v>3.0416666666667127</c:v>
                </c:pt>
                <c:pt idx="731">
                  <c:v>3.0458333333333796</c:v>
                </c:pt>
                <c:pt idx="732">
                  <c:v>3.0500000000000465</c:v>
                </c:pt>
                <c:pt idx="733">
                  <c:v>3.0541666666667133</c:v>
                </c:pt>
                <c:pt idx="734">
                  <c:v>3.0583333333333802</c:v>
                </c:pt>
                <c:pt idx="735">
                  <c:v>3.0625000000000471</c:v>
                </c:pt>
                <c:pt idx="736">
                  <c:v>3.0666666666667139</c:v>
                </c:pt>
                <c:pt idx="737">
                  <c:v>3.0708333333333808</c:v>
                </c:pt>
                <c:pt idx="738">
                  <c:v>3.0750000000000477</c:v>
                </c:pt>
                <c:pt idx="739">
                  <c:v>3.0791666666667146</c:v>
                </c:pt>
                <c:pt idx="740">
                  <c:v>3.0833333333333814</c:v>
                </c:pt>
                <c:pt idx="741">
                  <c:v>3.0875000000000483</c:v>
                </c:pt>
                <c:pt idx="742">
                  <c:v>3.0916666666667152</c:v>
                </c:pt>
                <c:pt idx="743">
                  <c:v>3.0958333333333821</c:v>
                </c:pt>
                <c:pt idx="744">
                  <c:v>3.1000000000000489</c:v>
                </c:pt>
                <c:pt idx="745">
                  <c:v>3.1041666666667158</c:v>
                </c:pt>
                <c:pt idx="746">
                  <c:v>3.1083333333333827</c:v>
                </c:pt>
                <c:pt idx="747">
                  <c:v>3.1125000000000496</c:v>
                </c:pt>
                <c:pt idx="748">
                  <c:v>3.1166666666667164</c:v>
                </c:pt>
                <c:pt idx="749">
                  <c:v>3.1208333333333833</c:v>
                </c:pt>
                <c:pt idx="750">
                  <c:v>3.1250000000000502</c:v>
                </c:pt>
                <c:pt idx="751">
                  <c:v>3.1291666666667171</c:v>
                </c:pt>
                <c:pt idx="752">
                  <c:v>3.1333333333333839</c:v>
                </c:pt>
                <c:pt idx="753">
                  <c:v>3.1375000000000508</c:v>
                </c:pt>
                <c:pt idx="754">
                  <c:v>3.1416666666667177</c:v>
                </c:pt>
                <c:pt idx="755">
                  <c:v>3.1458333333333846</c:v>
                </c:pt>
                <c:pt idx="756">
                  <c:v>3.1500000000000514</c:v>
                </c:pt>
                <c:pt idx="757">
                  <c:v>3.1541666666667183</c:v>
                </c:pt>
                <c:pt idx="758">
                  <c:v>3.1583333333333852</c:v>
                </c:pt>
                <c:pt idx="759">
                  <c:v>3.162500000000052</c:v>
                </c:pt>
                <c:pt idx="760">
                  <c:v>3.1666666666667189</c:v>
                </c:pt>
                <c:pt idx="761">
                  <c:v>3.1708333333333858</c:v>
                </c:pt>
                <c:pt idx="762">
                  <c:v>3.1750000000000527</c:v>
                </c:pt>
                <c:pt idx="763">
                  <c:v>3.1791666666667195</c:v>
                </c:pt>
                <c:pt idx="764">
                  <c:v>3.1833333333333864</c:v>
                </c:pt>
                <c:pt idx="765">
                  <c:v>3.1875000000000533</c:v>
                </c:pt>
                <c:pt idx="766">
                  <c:v>3.1916666666667202</c:v>
                </c:pt>
                <c:pt idx="767">
                  <c:v>3.195833333333387</c:v>
                </c:pt>
                <c:pt idx="768">
                  <c:v>3.2000000000000539</c:v>
                </c:pt>
                <c:pt idx="769">
                  <c:v>3.2041666666667208</c:v>
                </c:pt>
                <c:pt idx="770">
                  <c:v>3.2083333333333877</c:v>
                </c:pt>
                <c:pt idx="771">
                  <c:v>3.2125000000000545</c:v>
                </c:pt>
                <c:pt idx="772">
                  <c:v>3.2166666666667214</c:v>
                </c:pt>
                <c:pt idx="773">
                  <c:v>3.2208333333333883</c:v>
                </c:pt>
                <c:pt idx="774">
                  <c:v>3.2250000000000552</c:v>
                </c:pt>
                <c:pt idx="775">
                  <c:v>3.229166666666722</c:v>
                </c:pt>
                <c:pt idx="776">
                  <c:v>3.2333333333333889</c:v>
                </c:pt>
                <c:pt idx="777">
                  <c:v>3.2375000000000558</c:v>
                </c:pt>
                <c:pt idx="778">
                  <c:v>3.2416666666667227</c:v>
                </c:pt>
                <c:pt idx="779">
                  <c:v>3.2458333333333895</c:v>
                </c:pt>
                <c:pt idx="780">
                  <c:v>3.2500000000000564</c:v>
                </c:pt>
                <c:pt idx="781">
                  <c:v>3.2541666666667233</c:v>
                </c:pt>
                <c:pt idx="782">
                  <c:v>3.2583333333333901</c:v>
                </c:pt>
                <c:pt idx="783">
                  <c:v>3.262500000000057</c:v>
                </c:pt>
                <c:pt idx="784">
                  <c:v>3.2666666666667239</c:v>
                </c:pt>
                <c:pt idx="785">
                  <c:v>3.2708333333333908</c:v>
                </c:pt>
                <c:pt idx="786">
                  <c:v>3.2750000000000576</c:v>
                </c:pt>
                <c:pt idx="787">
                  <c:v>3.2791666666667245</c:v>
                </c:pt>
                <c:pt idx="788">
                  <c:v>3.2833333333333914</c:v>
                </c:pt>
                <c:pt idx="789">
                  <c:v>3.2875000000000583</c:v>
                </c:pt>
                <c:pt idx="790">
                  <c:v>3.2916666666667251</c:v>
                </c:pt>
                <c:pt idx="791">
                  <c:v>3.295833333333392</c:v>
                </c:pt>
                <c:pt idx="792">
                  <c:v>3.3000000000000589</c:v>
                </c:pt>
                <c:pt idx="793">
                  <c:v>3.3041666666667258</c:v>
                </c:pt>
                <c:pt idx="794">
                  <c:v>3.3083333333333926</c:v>
                </c:pt>
                <c:pt idx="795">
                  <c:v>3.3125000000000595</c:v>
                </c:pt>
                <c:pt idx="796">
                  <c:v>3.3166666666667264</c:v>
                </c:pt>
                <c:pt idx="797">
                  <c:v>3.3208333333333933</c:v>
                </c:pt>
                <c:pt idx="798">
                  <c:v>3.3250000000000601</c:v>
                </c:pt>
                <c:pt idx="799">
                  <c:v>3.329166666666727</c:v>
                </c:pt>
                <c:pt idx="800">
                  <c:v>3.3333333333333939</c:v>
                </c:pt>
                <c:pt idx="801">
                  <c:v>3.3375000000000608</c:v>
                </c:pt>
                <c:pt idx="802">
                  <c:v>3.3416666666667276</c:v>
                </c:pt>
                <c:pt idx="803">
                  <c:v>3.3458333333333945</c:v>
                </c:pt>
                <c:pt idx="804">
                  <c:v>3.3500000000000614</c:v>
                </c:pt>
                <c:pt idx="805">
                  <c:v>3.3541666666667282</c:v>
                </c:pt>
                <c:pt idx="806">
                  <c:v>3.3583333333333951</c:v>
                </c:pt>
                <c:pt idx="807">
                  <c:v>3.362500000000062</c:v>
                </c:pt>
                <c:pt idx="808">
                  <c:v>3.3666666666667289</c:v>
                </c:pt>
                <c:pt idx="809">
                  <c:v>3.3708333333333957</c:v>
                </c:pt>
                <c:pt idx="810">
                  <c:v>3.3750000000000626</c:v>
                </c:pt>
                <c:pt idx="811">
                  <c:v>3.3791666666667295</c:v>
                </c:pt>
                <c:pt idx="812">
                  <c:v>3.3833333333333964</c:v>
                </c:pt>
                <c:pt idx="813">
                  <c:v>3.3875000000000632</c:v>
                </c:pt>
                <c:pt idx="814">
                  <c:v>3.3916666666667301</c:v>
                </c:pt>
                <c:pt idx="815">
                  <c:v>3.395833333333397</c:v>
                </c:pt>
                <c:pt idx="816">
                  <c:v>3.4000000000000639</c:v>
                </c:pt>
                <c:pt idx="817">
                  <c:v>3.4041666666667307</c:v>
                </c:pt>
                <c:pt idx="818">
                  <c:v>3.4083333333333976</c:v>
                </c:pt>
                <c:pt idx="819">
                  <c:v>3.4125000000000645</c:v>
                </c:pt>
                <c:pt idx="820">
                  <c:v>3.4166666666667314</c:v>
                </c:pt>
                <c:pt idx="821">
                  <c:v>3.4208333333333982</c:v>
                </c:pt>
                <c:pt idx="822">
                  <c:v>3.4250000000000651</c:v>
                </c:pt>
                <c:pt idx="823">
                  <c:v>3.429166666666732</c:v>
                </c:pt>
                <c:pt idx="824">
                  <c:v>3.4333333333333989</c:v>
                </c:pt>
                <c:pt idx="825">
                  <c:v>3.4375000000000657</c:v>
                </c:pt>
                <c:pt idx="826">
                  <c:v>3.4416666666667326</c:v>
                </c:pt>
                <c:pt idx="827">
                  <c:v>3.4458333333333995</c:v>
                </c:pt>
                <c:pt idx="828">
                  <c:v>3.4500000000000663</c:v>
                </c:pt>
                <c:pt idx="829">
                  <c:v>3.4541666666667332</c:v>
                </c:pt>
                <c:pt idx="830">
                  <c:v>3.4583333333334001</c:v>
                </c:pt>
                <c:pt idx="831">
                  <c:v>3.462500000000067</c:v>
                </c:pt>
                <c:pt idx="832">
                  <c:v>3.4666666666667338</c:v>
                </c:pt>
                <c:pt idx="833">
                  <c:v>3.4708333333334007</c:v>
                </c:pt>
                <c:pt idx="834">
                  <c:v>3.4750000000000676</c:v>
                </c:pt>
                <c:pt idx="835">
                  <c:v>3.4791666666667345</c:v>
                </c:pt>
                <c:pt idx="836">
                  <c:v>3.4833333333334013</c:v>
                </c:pt>
                <c:pt idx="837">
                  <c:v>3.4875000000000682</c:v>
                </c:pt>
                <c:pt idx="838">
                  <c:v>3.4916666666667351</c:v>
                </c:pt>
                <c:pt idx="839">
                  <c:v>3.495833333333402</c:v>
                </c:pt>
                <c:pt idx="840">
                  <c:v>3.5000000000000688</c:v>
                </c:pt>
                <c:pt idx="841">
                  <c:v>3.5041666666667357</c:v>
                </c:pt>
                <c:pt idx="842">
                  <c:v>3.5083333333334026</c:v>
                </c:pt>
                <c:pt idx="843">
                  <c:v>3.5125000000000695</c:v>
                </c:pt>
                <c:pt idx="844">
                  <c:v>3.5166666666667363</c:v>
                </c:pt>
                <c:pt idx="845">
                  <c:v>3.5208333333334032</c:v>
                </c:pt>
                <c:pt idx="846">
                  <c:v>3.5250000000000701</c:v>
                </c:pt>
                <c:pt idx="847">
                  <c:v>3.529166666666737</c:v>
                </c:pt>
                <c:pt idx="848">
                  <c:v>3.5333333333334038</c:v>
                </c:pt>
                <c:pt idx="849">
                  <c:v>3.5375000000000707</c:v>
                </c:pt>
                <c:pt idx="850">
                  <c:v>3.5416666666667376</c:v>
                </c:pt>
                <c:pt idx="851">
                  <c:v>3.5458333333334044</c:v>
                </c:pt>
                <c:pt idx="852">
                  <c:v>3.5500000000000713</c:v>
                </c:pt>
                <c:pt idx="853">
                  <c:v>3.5541666666667382</c:v>
                </c:pt>
                <c:pt idx="854">
                  <c:v>3.5583333333334051</c:v>
                </c:pt>
                <c:pt idx="855">
                  <c:v>3.5625000000000719</c:v>
                </c:pt>
                <c:pt idx="856">
                  <c:v>3.5666666666667388</c:v>
                </c:pt>
                <c:pt idx="857">
                  <c:v>3.5708333333334057</c:v>
                </c:pt>
                <c:pt idx="858">
                  <c:v>3.5750000000000726</c:v>
                </c:pt>
                <c:pt idx="859">
                  <c:v>3.5791666666667394</c:v>
                </c:pt>
                <c:pt idx="860">
                  <c:v>3.5833333333334063</c:v>
                </c:pt>
                <c:pt idx="861">
                  <c:v>3.5875000000000732</c:v>
                </c:pt>
                <c:pt idx="862">
                  <c:v>3.5916666666667401</c:v>
                </c:pt>
                <c:pt idx="863">
                  <c:v>3.5958333333334069</c:v>
                </c:pt>
                <c:pt idx="864">
                  <c:v>3.6000000000000738</c:v>
                </c:pt>
                <c:pt idx="865">
                  <c:v>3.6041666666667407</c:v>
                </c:pt>
                <c:pt idx="866">
                  <c:v>3.6083333333334076</c:v>
                </c:pt>
                <c:pt idx="867">
                  <c:v>3.6125000000000744</c:v>
                </c:pt>
                <c:pt idx="868">
                  <c:v>3.6166666666667413</c:v>
                </c:pt>
                <c:pt idx="869">
                  <c:v>3.6208333333334082</c:v>
                </c:pt>
                <c:pt idx="870">
                  <c:v>3.6250000000000751</c:v>
                </c:pt>
                <c:pt idx="871">
                  <c:v>3.6291666666667419</c:v>
                </c:pt>
                <c:pt idx="872">
                  <c:v>3.6333333333334088</c:v>
                </c:pt>
                <c:pt idx="873">
                  <c:v>3.6375000000000757</c:v>
                </c:pt>
                <c:pt idx="874">
                  <c:v>3.6416666666667425</c:v>
                </c:pt>
                <c:pt idx="875">
                  <c:v>3.6458333333334094</c:v>
                </c:pt>
                <c:pt idx="876">
                  <c:v>3.6500000000000763</c:v>
                </c:pt>
                <c:pt idx="877">
                  <c:v>3.6541666666667432</c:v>
                </c:pt>
                <c:pt idx="878">
                  <c:v>3.65833333333341</c:v>
                </c:pt>
                <c:pt idx="879">
                  <c:v>3.6625000000000769</c:v>
                </c:pt>
                <c:pt idx="880">
                  <c:v>3.6666666666667438</c:v>
                </c:pt>
                <c:pt idx="881">
                  <c:v>3.6708333333334107</c:v>
                </c:pt>
                <c:pt idx="882">
                  <c:v>3.6750000000000775</c:v>
                </c:pt>
                <c:pt idx="883">
                  <c:v>3.6791666666667444</c:v>
                </c:pt>
                <c:pt idx="884">
                  <c:v>3.6833333333334113</c:v>
                </c:pt>
                <c:pt idx="885">
                  <c:v>3.6875000000000782</c:v>
                </c:pt>
                <c:pt idx="886">
                  <c:v>3.691666666666745</c:v>
                </c:pt>
                <c:pt idx="887">
                  <c:v>3.6958333333334119</c:v>
                </c:pt>
                <c:pt idx="888">
                  <c:v>3.7000000000000788</c:v>
                </c:pt>
                <c:pt idx="889">
                  <c:v>3.7041666666667457</c:v>
                </c:pt>
                <c:pt idx="890">
                  <c:v>3.7083333333334125</c:v>
                </c:pt>
                <c:pt idx="891">
                  <c:v>3.7125000000000794</c:v>
                </c:pt>
                <c:pt idx="892">
                  <c:v>3.7166666666667463</c:v>
                </c:pt>
                <c:pt idx="893">
                  <c:v>3.7208333333334132</c:v>
                </c:pt>
                <c:pt idx="894">
                  <c:v>3.72500000000008</c:v>
                </c:pt>
                <c:pt idx="895">
                  <c:v>3.7291666666667469</c:v>
                </c:pt>
                <c:pt idx="896">
                  <c:v>3.7333333333334138</c:v>
                </c:pt>
                <c:pt idx="897">
                  <c:v>3.7375000000000806</c:v>
                </c:pt>
                <c:pt idx="898">
                  <c:v>3.7416666666667475</c:v>
                </c:pt>
                <c:pt idx="899">
                  <c:v>3.7458333333334144</c:v>
                </c:pt>
                <c:pt idx="900">
                  <c:v>3.7500000000000813</c:v>
                </c:pt>
                <c:pt idx="901">
                  <c:v>3.7541666666667481</c:v>
                </c:pt>
                <c:pt idx="902">
                  <c:v>3.758333333333415</c:v>
                </c:pt>
                <c:pt idx="903">
                  <c:v>3.7625000000000819</c:v>
                </c:pt>
                <c:pt idx="904">
                  <c:v>3.7666666666667488</c:v>
                </c:pt>
                <c:pt idx="905">
                  <c:v>3.7708333333334156</c:v>
                </c:pt>
                <c:pt idx="906">
                  <c:v>3.7750000000000825</c:v>
                </c:pt>
                <c:pt idx="907">
                  <c:v>3.7791666666667494</c:v>
                </c:pt>
                <c:pt idx="908">
                  <c:v>3.7833333333334163</c:v>
                </c:pt>
                <c:pt idx="909">
                  <c:v>3.7875000000000831</c:v>
                </c:pt>
                <c:pt idx="910">
                  <c:v>3.79166666666675</c:v>
                </c:pt>
                <c:pt idx="911">
                  <c:v>3.7958333333334169</c:v>
                </c:pt>
                <c:pt idx="912">
                  <c:v>3.8000000000000838</c:v>
                </c:pt>
                <c:pt idx="913">
                  <c:v>3.8041666666667506</c:v>
                </c:pt>
                <c:pt idx="914">
                  <c:v>3.8083333333334175</c:v>
                </c:pt>
                <c:pt idx="915">
                  <c:v>3.8125000000000844</c:v>
                </c:pt>
                <c:pt idx="916">
                  <c:v>3.8166666666667513</c:v>
                </c:pt>
                <c:pt idx="917">
                  <c:v>3.8208333333334181</c:v>
                </c:pt>
                <c:pt idx="918">
                  <c:v>3.825000000000085</c:v>
                </c:pt>
                <c:pt idx="919">
                  <c:v>3.8291666666667519</c:v>
                </c:pt>
                <c:pt idx="920">
                  <c:v>3.8333333333334187</c:v>
                </c:pt>
                <c:pt idx="921">
                  <c:v>3.8375000000000856</c:v>
                </c:pt>
                <c:pt idx="922">
                  <c:v>3.8416666666667525</c:v>
                </c:pt>
                <c:pt idx="923">
                  <c:v>3.8458333333334194</c:v>
                </c:pt>
                <c:pt idx="924">
                  <c:v>3.8500000000000862</c:v>
                </c:pt>
                <c:pt idx="925">
                  <c:v>3.8541666666667531</c:v>
                </c:pt>
                <c:pt idx="926">
                  <c:v>3.85833333333342</c:v>
                </c:pt>
                <c:pt idx="927">
                  <c:v>3.8625000000000869</c:v>
                </c:pt>
                <c:pt idx="928">
                  <c:v>3.8666666666667537</c:v>
                </c:pt>
                <c:pt idx="929">
                  <c:v>3.8708333333334206</c:v>
                </c:pt>
                <c:pt idx="930">
                  <c:v>3.8750000000000875</c:v>
                </c:pt>
                <c:pt idx="931">
                  <c:v>3.8791666666667544</c:v>
                </c:pt>
                <c:pt idx="932">
                  <c:v>3.8833333333334212</c:v>
                </c:pt>
                <c:pt idx="933">
                  <c:v>3.8875000000000881</c:v>
                </c:pt>
                <c:pt idx="934">
                  <c:v>3.891666666666755</c:v>
                </c:pt>
                <c:pt idx="935">
                  <c:v>3.8958333333334219</c:v>
                </c:pt>
                <c:pt idx="936">
                  <c:v>3.9000000000000887</c:v>
                </c:pt>
                <c:pt idx="937">
                  <c:v>3.9041666666667556</c:v>
                </c:pt>
                <c:pt idx="938">
                  <c:v>3.9083333333334225</c:v>
                </c:pt>
                <c:pt idx="939">
                  <c:v>3.9125000000000894</c:v>
                </c:pt>
                <c:pt idx="940">
                  <c:v>3.9166666666667562</c:v>
                </c:pt>
                <c:pt idx="941">
                  <c:v>3.9208333333334231</c:v>
                </c:pt>
                <c:pt idx="942">
                  <c:v>3.92500000000009</c:v>
                </c:pt>
                <c:pt idx="943">
                  <c:v>3.9291666666667568</c:v>
                </c:pt>
                <c:pt idx="944">
                  <c:v>3.9333333333334237</c:v>
                </c:pt>
                <c:pt idx="945">
                  <c:v>3.9375000000000906</c:v>
                </c:pt>
                <c:pt idx="946">
                  <c:v>3.9416666666667575</c:v>
                </c:pt>
                <c:pt idx="947">
                  <c:v>3.9458333333334243</c:v>
                </c:pt>
                <c:pt idx="948">
                  <c:v>3.9500000000000912</c:v>
                </c:pt>
                <c:pt idx="949">
                  <c:v>3.9541666666667581</c:v>
                </c:pt>
                <c:pt idx="950">
                  <c:v>3.958333333333425</c:v>
                </c:pt>
                <c:pt idx="951">
                  <c:v>3.9625000000000918</c:v>
                </c:pt>
                <c:pt idx="952">
                  <c:v>3.9666666666667587</c:v>
                </c:pt>
                <c:pt idx="953">
                  <c:v>3.9708333333334256</c:v>
                </c:pt>
                <c:pt idx="954">
                  <c:v>3.9750000000000925</c:v>
                </c:pt>
                <c:pt idx="955">
                  <c:v>3.9791666666667593</c:v>
                </c:pt>
                <c:pt idx="956">
                  <c:v>3.9833333333334262</c:v>
                </c:pt>
                <c:pt idx="957">
                  <c:v>3.9875000000000931</c:v>
                </c:pt>
                <c:pt idx="958">
                  <c:v>3.99166666666676</c:v>
                </c:pt>
                <c:pt idx="959">
                  <c:v>3.9958333333334268</c:v>
                </c:pt>
                <c:pt idx="960">
                  <c:v>4.0000000000000933</c:v>
                </c:pt>
                <c:pt idx="961">
                  <c:v>4.0041666666667597</c:v>
                </c:pt>
                <c:pt idx="962">
                  <c:v>4.0083333333334261</c:v>
                </c:pt>
                <c:pt idx="963">
                  <c:v>4.0125000000000925</c:v>
                </c:pt>
                <c:pt idx="964">
                  <c:v>4.016666666666759</c:v>
                </c:pt>
                <c:pt idx="965">
                  <c:v>4.0208333333334254</c:v>
                </c:pt>
                <c:pt idx="966">
                  <c:v>4.0250000000000918</c:v>
                </c:pt>
                <c:pt idx="967">
                  <c:v>4.0291666666667583</c:v>
                </c:pt>
                <c:pt idx="968">
                  <c:v>4.0333333333334247</c:v>
                </c:pt>
                <c:pt idx="969">
                  <c:v>4.0375000000000911</c:v>
                </c:pt>
                <c:pt idx="970">
                  <c:v>4.0416666666667576</c:v>
                </c:pt>
                <c:pt idx="971">
                  <c:v>4.045833333333424</c:v>
                </c:pt>
                <c:pt idx="972">
                  <c:v>4.0500000000000904</c:v>
                </c:pt>
                <c:pt idx="973">
                  <c:v>4.0541666666667568</c:v>
                </c:pt>
                <c:pt idx="974">
                  <c:v>4.0583333333334233</c:v>
                </c:pt>
                <c:pt idx="975">
                  <c:v>4.0625000000000897</c:v>
                </c:pt>
                <c:pt idx="976">
                  <c:v>4.0666666666667561</c:v>
                </c:pt>
                <c:pt idx="977">
                  <c:v>4.0708333333334226</c:v>
                </c:pt>
                <c:pt idx="978">
                  <c:v>4.075000000000089</c:v>
                </c:pt>
                <c:pt idx="979">
                  <c:v>4.0791666666667554</c:v>
                </c:pt>
                <c:pt idx="980">
                  <c:v>4.0833333333334219</c:v>
                </c:pt>
                <c:pt idx="981">
                  <c:v>4.0875000000000883</c:v>
                </c:pt>
                <c:pt idx="982">
                  <c:v>4.0916666666667547</c:v>
                </c:pt>
                <c:pt idx="983">
                  <c:v>4.0958333333334211</c:v>
                </c:pt>
                <c:pt idx="984">
                  <c:v>4.1000000000000876</c:v>
                </c:pt>
                <c:pt idx="985">
                  <c:v>4.104166666666754</c:v>
                </c:pt>
                <c:pt idx="986">
                  <c:v>4.1083333333334204</c:v>
                </c:pt>
                <c:pt idx="987">
                  <c:v>4.1125000000000869</c:v>
                </c:pt>
                <c:pt idx="988">
                  <c:v>4.1166666666667533</c:v>
                </c:pt>
                <c:pt idx="989">
                  <c:v>4.1208333333334197</c:v>
                </c:pt>
                <c:pt idx="990">
                  <c:v>4.1250000000000862</c:v>
                </c:pt>
                <c:pt idx="991">
                  <c:v>4.1291666666667526</c:v>
                </c:pt>
                <c:pt idx="992">
                  <c:v>4.133333333333419</c:v>
                </c:pt>
                <c:pt idx="993">
                  <c:v>4.1375000000000854</c:v>
                </c:pt>
                <c:pt idx="994">
                  <c:v>4.1416666666667519</c:v>
                </c:pt>
                <c:pt idx="995">
                  <c:v>4.1458333333334183</c:v>
                </c:pt>
                <c:pt idx="996">
                  <c:v>4.1500000000000847</c:v>
                </c:pt>
                <c:pt idx="997">
                  <c:v>4.1541666666667512</c:v>
                </c:pt>
                <c:pt idx="998">
                  <c:v>4.1583333333334176</c:v>
                </c:pt>
                <c:pt idx="999">
                  <c:v>4.162500000000084</c:v>
                </c:pt>
                <c:pt idx="1000">
                  <c:v>4.1666666666667505</c:v>
                </c:pt>
                <c:pt idx="1001">
                  <c:v>4.1708333333334169</c:v>
                </c:pt>
                <c:pt idx="1002">
                  <c:v>4.1750000000000833</c:v>
                </c:pt>
                <c:pt idx="1003">
                  <c:v>4.1791666666667497</c:v>
                </c:pt>
                <c:pt idx="1004">
                  <c:v>4.1833333333334162</c:v>
                </c:pt>
                <c:pt idx="1005">
                  <c:v>4.1875000000000826</c:v>
                </c:pt>
                <c:pt idx="1006">
                  <c:v>4.191666666666749</c:v>
                </c:pt>
                <c:pt idx="1007">
                  <c:v>4.1958333333334155</c:v>
                </c:pt>
                <c:pt idx="1008">
                  <c:v>4.2000000000000819</c:v>
                </c:pt>
                <c:pt idx="1009">
                  <c:v>4.2041666666667483</c:v>
                </c:pt>
                <c:pt idx="1010">
                  <c:v>4.2083333333334147</c:v>
                </c:pt>
                <c:pt idx="1011">
                  <c:v>4.2125000000000812</c:v>
                </c:pt>
                <c:pt idx="1012">
                  <c:v>4.2166666666667476</c:v>
                </c:pt>
                <c:pt idx="1013">
                  <c:v>4.220833333333414</c:v>
                </c:pt>
                <c:pt idx="1014">
                  <c:v>4.2250000000000805</c:v>
                </c:pt>
                <c:pt idx="1015">
                  <c:v>4.2291666666667469</c:v>
                </c:pt>
                <c:pt idx="1016">
                  <c:v>4.2333333333334133</c:v>
                </c:pt>
                <c:pt idx="1017">
                  <c:v>4.2375000000000798</c:v>
                </c:pt>
                <c:pt idx="1018">
                  <c:v>4.2416666666667462</c:v>
                </c:pt>
                <c:pt idx="1019">
                  <c:v>4.2458333333334126</c:v>
                </c:pt>
                <c:pt idx="1020">
                  <c:v>4.250000000000079</c:v>
                </c:pt>
                <c:pt idx="1021">
                  <c:v>4.2541666666667455</c:v>
                </c:pt>
                <c:pt idx="1022">
                  <c:v>4.2583333333334119</c:v>
                </c:pt>
                <c:pt idx="1023">
                  <c:v>4.2625000000000783</c:v>
                </c:pt>
                <c:pt idx="1024">
                  <c:v>4.2666666666667448</c:v>
                </c:pt>
                <c:pt idx="1025">
                  <c:v>4.2708333333334112</c:v>
                </c:pt>
                <c:pt idx="1026">
                  <c:v>4.2750000000000776</c:v>
                </c:pt>
                <c:pt idx="1027">
                  <c:v>4.2791666666667441</c:v>
                </c:pt>
                <c:pt idx="1028">
                  <c:v>4.2833333333334105</c:v>
                </c:pt>
                <c:pt idx="1029">
                  <c:v>4.2875000000000769</c:v>
                </c:pt>
                <c:pt idx="1030">
                  <c:v>4.2916666666667433</c:v>
                </c:pt>
                <c:pt idx="1031">
                  <c:v>4.2958333333334098</c:v>
                </c:pt>
                <c:pt idx="1032">
                  <c:v>4.3000000000000762</c:v>
                </c:pt>
                <c:pt idx="1033">
                  <c:v>4.3041666666667426</c:v>
                </c:pt>
                <c:pt idx="1034">
                  <c:v>4.3083333333334091</c:v>
                </c:pt>
                <c:pt idx="1035">
                  <c:v>4.3125000000000755</c:v>
                </c:pt>
                <c:pt idx="1036">
                  <c:v>4.3166666666667419</c:v>
                </c:pt>
                <c:pt idx="1037">
                  <c:v>4.3208333333334084</c:v>
                </c:pt>
                <c:pt idx="1038">
                  <c:v>4.3250000000000748</c:v>
                </c:pt>
                <c:pt idx="1039">
                  <c:v>4.3291666666667412</c:v>
                </c:pt>
                <c:pt idx="1040">
                  <c:v>4.3333333333334076</c:v>
                </c:pt>
                <c:pt idx="1041">
                  <c:v>4.3375000000000741</c:v>
                </c:pt>
                <c:pt idx="1042">
                  <c:v>4.3416666666667405</c:v>
                </c:pt>
                <c:pt idx="1043">
                  <c:v>4.3458333333334069</c:v>
                </c:pt>
                <c:pt idx="1044">
                  <c:v>4.3500000000000734</c:v>
                </c:pt>
                <c:pt idx="1045">
                  <c:v>4.3541666666667398</c:v>
                </c:pt>
                <c:pt idx="1046">
                  <c:v>4.3583333333334062</c:v>
                </c:pt>
                <c:pt idx="1047">
                  <c:v>4.3625000000000727</c:v>
                </c:pt>
                <c:pt idx="1048">
                  <c:v>4.3666666666667391</c:v>
                </c:pt>
                <c:pt idx="1049">
                  <c:v>4.3708333333334055</c:v>
                </c:pt>
                <c:pt idx="1050">
                  <c:v>4.3750000000000719</c:v>
                </c:pt>
                <c:pt idx="1051">
                  <c:v>4.3791666666667384</c:v>
                </c:pt>
                <c:pt idx="1052">
                  <c:v>4.3833333333334048</c:v>
                </c:pt>
                <c:pt idx="1053">
                  <c:v>4.3875000000000712</c:v>
                </c:pt>
                <c:pt idx="1054">
                  <c:v>4.3916666666667377</c:v>
                </c:pt>
                <c:pt idx="1055">
                  <c:v>4.3958333333334041</c:v>
                </c:pt>
                <c:pt idx="1056">
                  <c:v>4.4000000000000705</c:v>
                </c:pt>
                <c:pt idx="1057">
                  <c:v>4.404166666666737</c:v>
                </c:pt>
                <c:pt idx="1058">
                  <c:v>4.4083333333334034</c:v>
                </c:pt>
                <c:pt idx="1059">
                  <c:v>4.4125000000000698</c:v>
                </c:pt>
                <c:pt idx="1060">
                  <c:v>4.4166666666667362</c:v>
                </c:pt>
                <c:pt idx="1061">
                  <c:v>4.4208333333334027</c:v>
                </c:pt>
                <c:pt idx="1062">
                  <c:v>4.4250000000000691</c:v>
                </c:pt>
                <c:pt idx="1063">
                  <c:v>4.4291666666667355</c:v>
                </c:pt>
                <c:pt idx="1064">
                  <c:v>4.433333333333402</c:v>
                </c:pt>
                <c:pt idx="1065">
                  <c:v>4.4375000000000684</c:v>
                </c:pt>
                <c:pt idx="1066">
                  <c:v>4.4416666666667348</c:v>
                </c:pt>
                <c:pt idx="1067">
                  <c:v>4.4458333333334012</c:v>
                </c:pt>
                <c:pt idx="1068">
                  <c:v>4.4500000000000677</c:v>
                </c:pt>
                <c:pt idx="1069">
                  <c:v>4.4541666666667341</c:v>
                </c:pt>
                <c:pt idx="1070">
                  <c:v>4.4583333333334005</c:v>
                </c:pt>
                <c:pt idx="1071">
                  <c:v>4.462500000000067</c:v>
                </c:pt>
                <c:pt idx="1072">
                  <c:v>4.4666666666667334</c:v>
                </c:pt>
                <c:pt idx="1073">
                  <c:v>4.4708333333333998</c:v>
                </c:pt>
                <c:pt idx="1074">
                  <c:v>4.4750000000000663</c:v>
                </c:pt>
                <c:pt idx="1075">
                  <c:v>4.4791666666667327</c:v>
                </c:pt>
                <c:pt idx="1076">
                  <c:v>4.4833333333333991</c:v>
                </c:pt>
                <c:pt idx="1077">
                  <c:v>4.4875000000000655</c:v>
                </c:pt>
                <c:pt idx="1078">
                  <c:v>4.491666666666732</c:v>
                </c:pt>
                <c:pt idx="1079">
                  <c:v>4.4958333333333984</c:v>
                </c:pt>
                <c:pt idx="1080">
                  <c:v>4.5000000000000648</c:v>
                </c:pt>
                <c:pt idx="1081">
                  <c:v>4.5041666666667313</c:v>
                </c:pt>
                <c:pt idx="1082">
                  <c:v>4.5083333333333977</c:v>
                </c:pt>
                <c:pt idx="1083">
                  <c:v>4.5125000000000641</c:v>
                </c:pt>
                <c:pt idx="1084">
                  <c:v>4.5166666666667306</c:v>
                </c:pt>
                <c:pt idx="1085">
                  <c:v>4.520833333333397</c:v>
                </c:pt>
                <c:pt idx="1086">
                  <c:v>4.5250000000000634</c:v>
                </c:pt>
                <c:pt idx="1087">
                  <c:v>4.5291666666667298</c:v>
                </c:pt>
                <c:pt idx="1088">
                  <c:v>4.5333333333333963</c:v>
                </c:pt>
                <c:pt idx="1089">
                  <c:v>4.5375000000000627</c:v>
                </c:pt>
                <c:pt idx="1090">
                  <c:v>4.5416666666667291</c:v>
                </c:pt>
                <c:pt idx="1091">
                  <c:v>4.5458333333333956</c:v>
                </c:pt>
                <c:pt idx="1092">
                  <c:v>4.550000000000062</c:v>
                </c:pt>
                <c:pt idx="1093">
                  <c:v>4.5541666666667284</c:v>
                </c:pt>
                <c:pt idx="1094">
                  <c:v>4.5583333333333949</c:v>
                </c:pt>
                <c:pt idx="1095">
                  <c:v>4.5625000000000613</c:v>
                </c:pt>
                <c:pt idx="1096">
                  <c:v>4.5666666666667277</c:v>
                </c:pt>
                <c:pt idx="1097">
                  <c:v>4.5708333333333941</c:v>
                </c:pt>
                <c:pt idx="1098">
                  <c:v>4.5750000000000606</c:v>
                </c:pt>
                <c:pt idx="1099">
                  <c:v>4.579166666666727</c:v>
                </c:pt>
                <c:pt idx="1100">
                  <c:v>4.5833333333333934</c:v>
                </c:pt>
                <c:pt idx="1101">
                  <c:v>4.5875000000000599</c:v>
                </c:pt>
                <c:pt idx="1102">
                  <c:v>4.5916666666667263</c:v>
                </c:pt>
                <c:pt idx="1103">
                  <c:v>4.5958333333333927</c:v>
                </c:pt>
                <c:pt idx="1104">
                  <c:v>4.6000000000000592</c:v>
                </c:pt>
                <c:pt idx="1105">
                  <c:v>4.6041666666667256</c:v>
                </c:pt>
                <c:pt idx="1106">
                  <c:v>4.608333333333392</c:v>
                </c:pt>
                <c:pt idx="1107">
                  <c:v>4.6125000000000584</c:v>
                </c:pt>
                <c:pt idx="1108">
                  <c:v>4.6166666666667249</c:v>
                </c:pt>
                <c:pt idx="1109">
                  <c:v>4.6208333333333913</c:v>
                </c:pt>
                <c:pt idx="1110">
                  <c:v>4.6250000000000577</c:v>
                </c:pt>
                <c:pt idx="1111">
                  <c:v>4.6291666666667242</c:v>
                </c:pt>
                <c:pt idx="1112">
                  <c:v>4.6333333333333906</c:v>
                </c:pt>
                <c:pt idx="1113">
                  <c:v>4.637500000000057</c:v>
                </c:pt>
                <c:pt idx="1114">
                  <c:v>4.6416666666667235</c:v>
                </c:pt>
                <c:pt idx="1115">
                  <c:v>4.6458333333333899</c:v>
                </c:pt>
                <c:pt idx="1116">
                  <c:v>4.6500000000000563</c:v>
                </c:pt>
                <c:pt idx="1117">
                  <c:v>4.6541666666667227</c:v>
                </c:pt>
                <c:pt idx="1118">
                  <c:v>4.6583333333333892</c:v>
                </c:pt>
                <c:pt idx="1119">
                  <c:v>4.6625000000000556</c:v>
                </c:pt>
                <c:pt idx="1120">
                  <c:v>4.666666666666722</c:v>
                </c:pt>
                <c:pt idx="1121">
                  <c:v>4.6708333333333885</c:v>
                </c:pt>
                <c:pt idx="1122">
                  <c:v>4.6750000000000549</c:v>
                </c:pt>
                <c:pt idx="1123">
                  <c:v>4.6791666666667213</c:v>
                </c:pt>
                <c:pt idx="1124">
                  <c:v>4.6833333333333877</c:v>
                </c:pt>
                <c:pt idx="1125">
                  <c:v>4.6875000000000542</c:v>
                </c:pt>
                <c:pt idx="1126">
                  <c:v>4.6916666666667206</c:v>
                </c:pt>
                <c:pt idx="1127">
                  <c:v>4.695833333333387</c:v>
                </c:pt>
                <c:pt idx="1128">
                  <c:v>4.7000000000000535</c:v>
                </c:pt>
                <c:pt idx="1129">
                  <c:v>4.7041666666667199</c:v>
                </c:pt>
                <c:pt idx="1130">
                  <c:v>4.7083333333333863</c:v>
                </c:pt>
                <c:pt idx="1131">
                  <c:v>4.7125000000000528</c:v>
                </c:pt>
                <c:pt idx="1132">
                  <c:v>4.7166666666667192</c:v>
                </c:pt>
                <c:pt idx="1133">
                  <c:v>4.7208333333333856</c:v>
                </c:pt>
                <c:pt idx="1134">
                  <c:v>4.725000000000052</c:v>
                </c:pt>
                <c:pt idx="1135">
                  <c:v>4.7291666666667185</c:v>
                </c:pt>
                <c:pt idx="1136">
                  <c:v>4.7333333333333849</c:v>
                </c:pt>
                <c:pt idx="1137">
                  <c:v>4.7375000000000513</c:v>
                </c:pt>
                <c:pt idx="1138">
                  <c:v>4.7416666666667178</c:v>
                </c:pt>
                <c:pt idx="1139">
                  <c:v>4.7458333333333842</c:v>
                </c:pt>
                <c:pt idx="1140">
                  <c:v>4.7500000000000506</c:v>
                </c:pt>
                <c:pt idx="1141">
                  <c:v>4.7541666666667171</c:v>
                </c:pt>
                <c:pt idx="1142">
                  <c:v>4.7583333333333835</c:v>
                </c:pt>
                <c:pt idx="1143">
                  <c:v>4.7625000000000499</c:v>
                </c:pt>
                <c:pt idx="1144">
                  <c:v>4.7666666666667163</c:v>
                </c:pt>
                <c:pt idx="1145">
                  <c:v>4.7708333333333828</c:v>
                </c:pt>
                <c:pt idx="1146">
                  <c:v>4.7750000000000492</c:v>
                </c:pt>
                <c:pt idx="1147">
                  <c:v>4.7791666666667156</c:v>
                </c:pt>
                <c:pt idx="1148">
                  <c:v>4.7833333333333821</c:v>
                </c:pt>
                <c:pt idx="1149">
                  <c:v>4.7875000000000485</c:v>
                </c:pt>
                <c:pt idx="1150">
                  <c:v>4.7916666666667149</c:v>
                </c:pt>
                <c:pt idx="1151">
                  <c:v>4.7958333333333814</c:v>
                </c:pt>
                <c:pt idx="1152">
                  <c:v>4.8000000000000478</c:v>
                </c:pt>
                <c:pt idx="1153">
                  <c:v>4.8041666666667142</c:v>
                </c:pt>
                <c:pt idx="1154">
                  <c:v>4.8083333333333806</c:v>
                </c:pt>
                <c:pt idx="1155">
                  <c:v>4.8125000000000471</c:v>
                </c:pt>
                <c:pt idx="1156">
                  <c:v>4.8166666666667135</c:v>
                </c:pt>
                <c:pt idx="1157">
                  <c:v>4.8208333333333799</c:v>
                </c:pt>
                <c:pt idx="1158">
                  <c:v>4.8250000000000464</c:v>
                </c:pt>
                <c:pt idx="1159">
                  <c:v>4.8291666666667128</c:v>
                </c:pt>
                <c:pt idx="1160">
                  <c:v>4.8333333333333792</c:v>
                </c:pt>
                <c:pt idx="1161">
                  <c:v>4.8375000000000457</c:v>
                </c:pt>
                <c:pt idx="1162">
                  <c:v>4.8416666666667121</c:v>
                </c:pt>
                <c:pt idx="1163">
                  <c:v>4.8458333333333785</c:v>
                </c:pt>
                <c:pt idx="1164">
                  <c:v>4.8500000000000449</c:v>
                </c:pt>
                <c:pt idx="1165">
                  <c:v>4.8541666666667114</c:v>
                </c:pt>
                <c:pt idx="1166">
                  <c:v>4.8583333333333778</c:v>
                </c:pt>
                <c:pt idx="1167">
                  <c:v>4.8625000000000442</c:v>
                </c:pt>
                <c:pt idx="1168">
                  <c:v>4.8666666666667107</c:v>
                </c:pt>
                <c:pt idx="1169">
                  <c:v>4.8708333333333771</c:v>
                </c:pt>
                <c:pt idx="1170">
                  <c:v>4.8750000000000435</c:v>
                </c:pt>
                <c:pt idx="1171">
                  <c:v>4.87916666666671</c:v>
                </c:pt>
                <c:pt idx="1172">
                  <c:v>4.8833333333333764</c:v>
                </c:pt>
                <c:pt idx="1173">
                  <c:v>4.8875000000000428</c:v>
                </c:pt>
                <c:pt idx="1174">
                  <c:v>4.8916666666667092</c:v>
                </c:pt>
                <c:pt idx="1175">
                  <c:v>4.8958333333333757</c:v>
                </c:pt>
                <c:pt idx="1176">
                  <c:v>4.9000000000000421</c:v>
                </c:pt>
                <c:pt idx="1177">
                  <c:v>4.9041666666667085</c:v>
                </c:pt>
                <c:pt idx="1178">
                  <c:v>4.908333333333375</c:v>
                </c:pt>
                <c:pt idx="1179">
                  <c:v>4.9125000000000414</c:v>
                </c:pt>
                <c:pt idx="1180">
                  <c:v>4.9166666666667078</c:v>
                </c:pt>
                <c:pt idx="1181">
                  <c:v>4.9208333333333742</c:v>
                </c:pt>
                <c:pt idx="1182">
                  <c:v>4.9250000000000407</c:v>
                </c:pt>
                <c:pt idx="1183">
                  <c:v>4.9291666666667071</c:v>
                </c:pt>
                <c:pt idx="1184">
                  <c:v>4.9333333333333735</c:v>
                </c:pt>
                <c:pt idx="1185">
                  <c:v>4.93750000000004</c:v>
                </c:pt>
                <c:pt idx="1186">
                  <c:v>4.9416666666667064</c:v>
                </c:pt>
                <c:pt idx="1187">
                  <c:v>4.9458333333333728</c:v>
                </c:pt>
                <c:pt idx="1188">
                  <c:v>4.9500000000000393</c:v>
                </c:pt>
                <c:pt idx="1189">
                  <c:v>4.9541666666667057</c:v>
                </c:pt>
                <c:pt idx="1190">
                  <c:v>4.9583333333333721</c:v>
                </c:pt>
                <c:pt idx="1191">
                  <c:v>4.9625000000000385</c:v>
                </c:pt>
                <c:pt idx="1192">
                  <c:v>4.966666666666705</c:v>
                </c:pt>
                <c:pt idx="1193">
                  <c:v>4.9708333333333714</c:v>
                </c:pt>
                <c:pt idx="1194">
                  <c:v>4.9750000000000378</c:v>
                </c:pt>
                <c:pt idx="1195">
                  <c:v>4.9791666666667043</c:v>
                </c:pt>
                <c:pt idx="1196">
                  <c:v>4.9833333333333707</c:v>
                </c:pt>
                <c:pt idx="1197">
                  <c:v>4.9875000000000371</c:v>
                </c:pt>
                <c:pt idx="1198">
                  <c:v>4.9916666666667036</c:v>
                </c:pt>
                <c:pt idx="1199">
                  <c:v>4.99583333333337</c:v>
                </c:pt>
                <c:pt idx="1200">
                  <c:v>5.0000000000000364</c:v>
                </c:pt>
                <c:pt idx="1201">
                  <c:v>5.0041666666667028</c:v>
                </c:pt>
                <c:pt idx="1202">
                  <c:v>5.0083333333333693</c:v>
                </c:pt>
                <c:pt idx="1203">
                  <c:v>5.0125000000000357</c:v>
                </c:pt>
                <c:pt idx="1204">
                  <c:v>5.0166666666667021</c:v>
                </c:pt>
                <c:pt idx="1205">
                  <c:v>5.0208333333333686</c:v>
                </c:pt>
                <c:pt idx="1206">
                  <c:v>5.025000000000035</c:v>
                </c:pt>
                <c:pt idx="1207">
                  <c:v>5.0291666666667014</c:v>
                </c:pt>
                <c:pt idx="1208">
                  <c:v>5.0333333333333679</c:v>
                </c:pt>
                <c:pt idx="1209">
                  <c:v>5.0375000000000343</c:v>
                </c:pt>
                <c:pt idx="1210">
                  <c:v>5.0416666666667007</c:v>
                </c:pt>
                <c:pt idx="1211">
                  <c:v>5.0458333333333671</c:v>
                </c:pt>
                <c:pt idx="1212">
                  <c:v>5.0500000000000336</c:v>
                </c:pt>
                <c:pt idx="1213">
                  <c:v>5.0541666666667</c:v>
                </c:pt>
                <c:pt idx="1214">
                  <c:v>5.0583333333333664</c:v>
                </c:pt>
                <c:pt idx="1215">
                  <c:v>5.0625000000000329</c:v>
                </c:pt>
                <c:pt idx="1216">
                  <c:v>5.0666666666666993</c:v>
                </c:pt>
                <c:pt idx="1217">
                  <c:v>5.0708333333333657</c:v>
                </c:pt>
                <c:pt idx="1218">
                  <c:v>5.0750000000000322</c:v>
                </c:pt>
                <c:pt idx="1219">
                  <c:v>5.0791666666666986</c:v>
                </c:pt>
                <c:pt idx="1220">
                  <c:v>5.083333333333365</c:v>
                </c:pt>
                <c:pt idx="1221">
                  <c:v>5.0875000000000314</c:v>
                </c:pt>
                <c:pt idx="1222">
                  <c:v>5.0916666666666979</c:v>
                </c:pt>
                <c:pt idx="1223">
                  <c:v>5.0958333333333643</c:v>
                </c:pt>
                <c:pt idx="1224">
                  <c:v>5.1000000000000307</c:v>
                </c:pt>
                <c:pt idx="1225">
                  <c:v>5.1041666666666972</c:v>
                </c:pt>
                <c:pt idx="1226">
                  <c:v>5.1083333333333636</c:v>
                </c:pt>
                <c:pt idx="1227">
                  <c:v>5.11250000000003</c:v>
                </c:pt>
                <c:pt idx="1228">
                  <c:v>5.1166666666666965</c:v>
                </c:pt>
                <c:pt idx="1229">
                  <c:v>5.1208333333333629</c:v>
                </c:pt>
                <c:pt idx="1230">
                  <c:v>5.1250000000000293</c:v>
                </c:pt>
                <c:pt idx="1231">
                  <c:v>5.1291666666666957</c:v>
                </c:pt>
                <c:pt idx="1232">
                  <c:v>5.1333333333333622</c:v>
                </c:pt>
                <c:pt idx="1233">
                  <c:v>5.1375000000000286</c:v>
                </c:pt>
                <c:pt idx="1234">
                  <c:v>5.141666666666695</c:v>
                </c:pt>
                <c:pt idx="1235">
                  <c:v>5.1458333333333615</c:v>
                </c:pt>
                <c:pt idx="1236">
                  <c:v>5.1500000000000279</c:v>
                </c:pt>
                <c:pt idx="1237">
                  <c:v>5.1541666666666943</c:v>
                </c:pt>
                <c:pt idx="1238">
                  <c:v>5.1583333333333607</c:v>
                </c:pt>
                <c:pt idx="1239">
                  <c:v>5.1625000000000272</c:v>
                </c:pt>
                <c:pt idx="1240">
                  <c:v>5.1666666666666936</c:v>
                </c:pt>
                <c:pt idx="1241">
                  <c:v>5.17083333333336</c:v>
                </c:pt>
                <c:pt idx="1242">
                  <c:v>5.1750000000000265</c:v>
                </c:pt>
                <c:pt idx="1243">
                  <c:v>5.1791666666666929</c:v>
                </c:pt>
                <c:pt idx="1244">
                  <c:v>5.1833333333333593</c:v>
                </c:pt>
                <c:pt idx="1245">
                  <c:v>5.1875000000000258</c:v>
                </c:pt>
                <c:pt idx="1246">
                  <c:v>5.1916666666666922</c:v>
                </c:pt>
                <c:pt idx="1247">
                  <c:v>5.1958333333333586</c:v>
                </c:pt>
                <c:pt idx="1248">
                  <c:v>5.200000000000025</c:v>
                </c:pt>
                <c:pt idx="1249">
                  <c:v>5.2041666666666915</c:v>
                </c:pt>
                <c:pt idx="1250">
                  <c:v>5.2083333333333579</c:v>
                </c:pt>
                <c:pt idx="1251">
                  <c:v>5.2125000000000243</c:v>
                </c:pt>
                <c:pt idx="1252">
                  <c:v>5.2166666666666908</c:v>
                </c:pt>
                <c:pt idx="1253">
                  <c:v>5.2208333333333572</c:v>
                </c:pt>
                <c:pt idx="1254">
                  <c:v>5.2250000000000236</c:v>
                </c:pt>
                <c:pt idx="1255">
                  <c:v>5.2291666666666901</c:v>
                </c:pt>
                <c:pt idx="1256">
                  <c:v>5.2333333333333565</c:v>
                </c:pt>
                <c:pt idx="1257">
                  <c:v>5.2375000000000229</c:v>
                </c:pt>
                <c:pt idx="1258">
                  <c:v>5.2416666666666893</c:v>
                </c:pt>
                <c:pt idx="1259">
                  <c:v>5.2458333333333558</c:v>
                </c:pt>
                <c:pt idx="1260">
                  <c:v>5.2500000000000222</c:v>
                </c:pt>
                <c:pt idx="1261">
                  <c:v>5.2541666666666886</c:v>
                </c:pt>
                <c:pt idx="1262">
                  <c:v>5.2583333333333551</c:v>
                </c:pt>
                <c:pt idx="1263">
                  <c:v>5.2625000000000215</c:v>
                </c:pt>
                <c:pt idx="1264">
                  <c:v>5.2666666666666879</c:v>
                </c:pt>
                <c:pt idx="1265">
                  <c:v>5.2708333333333544</c:v>
                </c:pt>
                <c:pt idx="1266">
                  <c:v>5.2750000000000208</c:v>
                </c:pt>
                <c:pt idx="1267">
                  <c:v>5.2791666666666872</c:v>
                </c:pt>
                <c:pt idx="1268">
                  <c:v>5.2833333333333536</c:v>
                </c:pt>
                <c:pt idx="1269">
                  <c:v>5.2875000000000201</c:v>
                </c:pt>
                <c:pt idx="1270">
                  <c:v>5.2916666666666865</c:v>
                </c:pt>
                <c:pt idx="1271">
                  <c:v>5.2958333333333529</c:v>
                </c:pt>
                <c:pt idx="1272">
                  <c:v>5.3000000000000194</c:v>
                </c:pt>
                <c:pt idx="1273">
                  <c:v>5.3041666666666858</c:v>
                </c:pt>
                <c:pt idx="1274">
                  <c:v>5.3083333333333522</c:v>
                </c:pt>
                <c:pt idx="1275">
                  <c:v>5.3125000000000187</c:v>
                </c:pt>
                <c:pt idx="1276">
                  <c:v>5.3166666666666851</c:v>
                </c:pt>
                <c:pt idx="1277">
                  <c:v>5.3208333333333515</c:v>
                </c:pt>
                <c:pt idx="1278">
                  <c:v>5.3250000000000179</c:v>
                </c:pt>
                <c:pt idx="1279">
                  <c:v>5.3291666666666844</c:v>
                </c:pt>
                <c:pt idx="1280">
                  <c:v>5.3333333333333508</c:v>
                </c:pt>
                <c:pt idx="1281">
                  <c:v>5.3375000000000172</c:v>
                </c:pt>
                <c:pt idx="1282">
                  <c:v>5.3416666666666837</c:v>
                </c:pt>
                <c:pt idx="1283">
                  <c:v>5.3458333333333501</c:v>
                </c:pt>
                <c:pt idx="1284">
                  <c:v>5.3500000000000165</c:v>
                </c:pt>
                <c:pt idx="1285">
                  <c:v>5.3541666666666829</c:v>
                </c:pt>
                <c:pt idx="1286">
                  <c:v>5.3583333333333494</c:v>
                </c:pt>
                <c:pt idx="1287">
                  <c:v>5.3625000000000158</c:v>
                </c:pt>
                <c:pt idx="1288">
                  <c:v>5.3666666666666822</c:v>
                </c:pt>
                <c:pt idx="1289">
                  <c:v>5.3708333333333487</c:v>
                </c:pt>
                <c:pt idx="1290">
                  <c:v>5.3750000000000151</c:v>
                </c:pt>
                <c:pt idx="1291">
                  <c:v>5.3791666666666815</c:v>
                </c:pt>
                <c:pt idx="1292">
                  <c:v>5.383333333333348</c:v>
                </c:pt>
                <c:pt idx="1293">
                  <c:v>5.3875000000000144</c:v>
                </c:pt>
                <c:pt idx="1294">
                  <c:v>5.3916666666666808</c:v>
                </c:pt>
                <c:pt idx="1295">
                  <c:v>5.3958333333333472</c:v>
                </c:pt>
                <c:pt idx="1296">
                  <c:v>5.4000000000000137</c:v>
                </c:pt>
                <c:pt idx="1297">
                  <c:v>5.4041666666666801</c:v>
                </c:pt>
                <c:pt idx="1298">
                  <c:v>5.4083333333333465</c:v>
                </c:pt>
                <c:pt idx="1299">
                  <c:v>5.412500000000013</c:v>
                </c:pt>
                <c:pt idx="1300">
                  <c:v>5.4166666666666794</c:v>
                </c:pt>
                <c:pt idx="1301">
                  <c:v>5.4208333333333458</c:v>
                </c:pt>
                <c:pt idx="1302">
                  <c:v>5.4250000000000123</c:v>
                </c:pt>
                <c:pt idx="1303">
                  <c:v>5.4291666666666787</c:v>
                </c:pt>
                <c:pt idx="1304">
                  <c:v>5.4333333333333451</c:v>
                </c:pt>
                <c:pt idx="1305">
                  <c:v>5.4375000000000115</c:v>
                </c:pt>
                <c:pt idx="1306">
                  <c:v>5.441666666666678</c:v>
                </c:pt>
                <c:pt idx="1307">
                  <c:v>5.4458333333333444</c:v>
                </c:pt>
                <c:pt idx="1308">
                  <c:v>5.4500000000000108</c:v>
                </c:pt>
                <c:pt idx="1309">
                  <c:v>5.4541666666666773</c:v>
                </c:pt>
                <c:pt idx="1310">
                  <c:v>5.4583333333333437</c:v>
                </c:pt>
                <c:pt idx="1311">
                  <c:v>5.4625000000000101</c:v>
                </c:pt>
                <c:pt idx="1312">
                  <c:v>5.4666666666666766</c:v>
                </c:pt>
                <c:pt idx="1313">
                  <c:v>5.470833333333343</c:v>
                </c:pt>
                <c:pt idx="1314">
                  <c:v>5.4750000000000094</c:v>
                </c:pt>
                <c:pt idx="1315">
                  <c:v>5.4791666666666758</c:v>
                </c:pt>
                <c:pt idx="1316">
                  <c:v>5.4833333333333423</c:v>
                </c:pt>
                <c:pt idx="1317">
                  <c:v>5.4875000000000087</c:v>
                </c:pt>
                <c:pt idx="1318">
                  <c:v>5.4916666666666751</c:v>
                </c:pt>
                <c:pt idx="1319">
                  <c:v>5.4958333333333416</c:v>
                </c:pt>
                <c:pt idx="1320">
                  <c:v>5.500000000000008</c:v>
                </c:pt>
                <c:pt idx="1321">
                  <c:v>5.5041666666666744</c:v>
                </c:pt>
                <c:pt idx="1322">
                  <c:v>5.5083333333333409</c:v>
                </c:pt>
                <c:pt idx="1323">
                  <c:v>5.5125000000000073</c:v>
                </c:pt>
                <c:pt idx="1324">
                  <c:v>5.5166666666666737</c:v>
                </c:pt>
                <c:pt idx="1325">
                  <c:v>5.5208333333333401</c:v>
                </c:pt>
                <c:pt idx="1326">
                  <c:v>5.5250000000000066</c:v>
                </c:pt>
                <c:pt idx="1327">
                  <c:v>5.529166666666673</c:v>
                </c:pt>
                <c:pt idx="1328">
                  <c:v>5.5333333333333394</c:v>
                </c:pt>
                <c:pt idx="1329">
                  <c:v>5.5375000000000059</c:v>
                </c:pt>
                <c:pt idx="1330">
                  <c:v>5.5416666666666723</c:v>
                </c:pt>
                <c:pt idx="1331">
                  <c:v>5.5458333333333387</c:v>
                </c:pt>
                <c:pt idx="1332">
                  <c:v>5.5500000000000052</c:v>
                </c:pt>
                <c:pt idx="1333">
                  <c:v>5.5541666666666716</c:v>
                </c:pt>
                <c:pt idx="1334">
                  <c:v>5.558333333333338</c:v>
                </c:pt>
                <c:pt idx="1335">
                  <c:v>5.5625000000000044</c:v>
                </c:pt>
                <c:pt idx="1336">
                  <c:v>5.5666666666666709</c:v>
                </c:pt>
                <c:pt idx="1337">
                  <c:v>5.5708333333333373</c:v>
                </c:pt>
                <c:pt idx="1338">
                  <c:v>5.5750000000000037</c:v>
                </c:pt>
                <c:pt idx="1339">
                  <c:v>5.5791666666666702</c:v>
                </c:pt>
                <c:pt idx="1340">
                  <c:v>5.5833333333333366</c:v>
                </c:pt>
                <c:pt idx="1341">
                  <c:v>5.587500000000003</c:v>
                </c:pt>
                <c:pt idx="1342">
                  <c:v>5.5916666666666694</c:v>
                </c:pt>
                <c:pt idx="1343">
                  <c:v>5.5958333333333359</c:v>
                </c:pt>
                <c:pt idx="1344">
                  <c:v>5.6000000000000023</c:v>
                </c:pt>
                <c:pt idx="1345">
                  <c:v>5.6041666666666687</c:v>
                </c:pt>
                <c:pt idx="1346">
                  <c:v>5.6083333333333352</c:v>
                </c:pt>
                <c:pt idx="1347">
                  <c:v>5.6125000000000016</c:v>
                </c:pt>
                <c:pt idx="1348">
                  <c:v>5.616666666666668</c:v>
                </c:pt>
                <c:pt idx="1349">
                  <c:v>5.6208333333333345</c:v>
                </c:pt>
                <c:pt idx="1350">
                  <c:v>5.6250000000000009</c:v>
                </c:pt>
                <c:pt idx="1351">
                  <c:v>5.6291666666666673</c:v>
                </c:pt>
                <c:pt idx="1352">
                  <c:v>5.6333333333333337</c:v>
                </c:pt>
                <c:pt idx="1353">
                  <c:v>5.6375000000000002</c:v>
                </c:pt>
                <c:pt idx="1354">
                  <c:v>5.6416666666666666</c:v>
                </c:pt>
                <c:pt idx="1355">
                  <c:v>5.645833333333333</c:v>
                </c:pt>
                <c:pt idx="1356">
                  <c:v>5.6499999999999995</c:v>
                </c:pt>
                <c:pt idx="1357">
                  <c:v>5.6541666666666659</c:v>
                </c:pt>
                <c:pt idx="1358">
                  <c:v>5.6583333333333323</c:v>
                </c:pt>
                <c:pt idx="1359">
                  <c:v>5.6624999999999988</c:v>
                </c:pt>
                <c:pt idx="1360">
                  <c:v>5.6666666666666652</c:v>
                </c:pt>
                <c:pt idx="1361">
                  <c:v>5.6708333333333316</c:v>
                </c:pt>
                <c:pt idx="1362">
                  <c:v>5.674999999999998</c:v>
                </c:pt>
                <c:pt idx="1363">
                  <c:v>5.6791666666666645</c:v>
                </c:pt>
                <c:pt idx="1364">
                  <c:v>5.6833333333333309</c:v>
                </c:pt>
                <c:pt idx="1365">
                  <c:v>5.6874999999999973</c:v>
                </c:pt>
                <c:pt idx="1366">
                  <c:v>5.6916666666666638</c:v>
                </c:pt>
                <c:pt idx="1367">
                  <c:v>5.6958333333333302</c:v>
                </c:pt>
                <c:pt idx="1368">
                  <c:v>5.6999999999999966</c:v>
                </c:pt>
                <c:pt idx="1369">
                  <c:v>5.7041666666666631</c:v>
                </c:pt>
                <c:pt idx="1370">
                  <c:v>5.7083333333333295</c:v>
                </c:pt>
                <c:pt idx="1371">
                  <c:v>5.7124999999999959</c:v>
                </c:pt>
                <c:pt idx="1372">
                  <c:v>5.7166666666666623</c:v>
                </c:pt>
                <c:pt idx="1373">
                  <c:v>5.7208333333333288</c:v>
                </c:pt>
                <c:pt idx="1374">
                  <c:v>5.7249999999999952</c:v>
                </c:pt>
                <c:pt idx="1375">
                  <c:v>5.7291666666666616</c:v>
                </c:pt>
                <c:pt idx="1376">
                  <c:v>5.7333333333333281</c:v>
                </c:pt>
                <c:pt idx="1377">
                  <c:v>5.7374999999999945</c:v>
                </c:pt>
                <c:pt idx="1378">
                  <c:v>5.7416666666666609</c:v>
                </c:pt>
                <c:pt idx="1379">
                  <c:v>5.7458333333333274</c:v>
                </c:pt>
                <c:pt idx="1380">
                  <c:v>5.7499999999999938</c:v>
                </c:pt>
                <c:pt idx="1381">
                  <c:v>5.7541666666666602</c:v>
                </c:pt>
                <c:pt idx="1382">
                  <c:v>5.7583333333333266</c:v>
                </c:pt>
                <c:pt idx="1383">
                  <c:v>5.7624999999999931</c:v>
                </c:pt>
                <c:pt idx="1384">
                  <c:v>5.7666666666666595</c:v>
                </c:pt>
                <c:pt idx="1385">
                  <c:v>5.7708333333333259</c:v>
                </c:pt>
                <c:pt idx="1386">
                  <c:v>5.7749999999999924</c:v>
                </c:pt>
                <c:pt idx="1387">
                  <c:v>5.7791666666666588</c:v>
                </c:pt>
                <c:pt idx="1388">
                  <c:v>5.7833333333333252</c:v>
                </c:pt>
                <c:pt idx="1389">
                  <c:v>5.7874999999999917</c:v>
                </c:pt>
                <c:pt idx="1390">
                  <c:v>5.7916666666666581</c:v>
                </c:pt>
                <c:pt idx="1391">
                  <c:v>5.7958333333333245</c:v>
                </c:pt>
                <c:pt idx="1392">
                  <c:v>5.7999999999999909</c:v>
                </c:pt>
                <c:pt idx="1393">
                  <c:v>5.8041666666666574</c:v>
                </c:pt>
                <c:pt idx="1394">
                  <c:v>5.8083333333333238</c:v>
                </c:pt>
                <c:pt idx="1395">
                  <c:v>5.8124999999999902</c:v>
                </c:pt>
                <c:pt idx="1396">
                  <c:v>5.8166666666666567</c:v>
                </c:pt>
                <c:pt idx="1397">
                  <c:v>5.8208333333333231</c:v>
                </c:pt>
                <c:pt idx="1398">
                  <c:v>5.8249999999999895</c:v>
                </c:pt>
                <c:pt idx="1399">
                  <c:v>5.8291666666666559</c:v>
                </c:pt>
                <c:pt idx="1400">
                  <c:v>5.8333333333333224</c:v>
                </c:pt>
                <c:pt idx="1401">
                  <c:v>5.8374999999999888</c:v>
                </c:pt>
                <c:pt idx="1402">
                  <c:v>5.8416666666666552</c:v>
                </c:pt>
                <c:pt idx="1403">
                  <c:v>5.8458333333333217</c:v>
                </c:pt>
                <c:pt idx="1404">
                  <c:v>5.8499999999999881</c:v>
                </c:pt>
                <c:pt idx="1405">
                  <c:v>5.8541666666666545</c:v>
                </c:pt>
                <c:pt idx="1406">
                  <c:v>5.858333333333321</c:v>
                </c:pt>
                <c:pt idx="1407">
                  <c:v>5.8624999999999874</c:v>
                </c:pt>
                <c:pt idx="1408">
                  <c:v>5.8666666666666538</c:v>
                </c:pt>
                <c:pt idx="1409">
                  <c:v>5.8708333333333202</c:v>
                </c:pt>
                <c:pt idx="1410">
                  <c:v>5.8749999999999867</c:v>
                </c:pt>
                <c:pt idx="1411">
                  <c:v>5.8791666666666531</c:v>
                </c:pt>
                <c:pt idx="1412">
                  <c:v>5.8833333333333195</c:v>
                </c:pt>
                <c:pt idx="1413">
                  <c:v>5.887499999999986</c:v>
                </c:pt>
                <c:pt idx="1414">
                  <c:v>5.8916666666666524</c:v>
                </c:pt>
                <c:pt idx="1415">
                  <c:v>5.8958333333333188</c:v>
                </c:pt>
                <c:pt idx="1416">
                  <c:v>5.8999999999999853</c:v>
                </c:pt>
                <c:pt idx="1417">
                  <c:v>5.9041666666666517</c:v>
                </c:pt>
                <c:pt idx="1418">
                  <c:v>5.9083333333333181</c:v>
                </c:pt>
                <c:pt idx="1419">
                  <c:v>5.9124999999999845</c:v>
                </c:pt>
                <c:pt idx="1420">
                  <c:v>5.916666666666651</c:v>
                </c:pt>
                <c:pt idx="1421">
                  <c:v>5.9208333333333174</c:v>
                </c:pt>
                <c:pt idx="1422">
                  <c:v>5.9249999999999838</c:v>
                </c:pt>
                <c:pt idx="1423">
                  <c:v>5.9291666666666503</c:v>
                </c:pt>
                <c:pt idx="1424">
                  <c:v>5.9333333333333167</c:v>
                </c:pt>
                <c:pt idx="1425">
                  <c:v>5.9374999999999831</c:v>
                </c:pt>
                <c:pt idx="1426">
                  <c:v>5.9416666666666496</c:v>
                </c:pt>
                <c:pt idx="1427">
                  <c:v>5.945833333333316</c:v>
                </c:pt>
                <c:pt idx="1428">
                  <c:v>5.9499999999999824</c:v>
                </c:pt>
                <c:pt idx="1429">
                  <c:v>5.9541666666666488</c:v>
                </c:pt>
                <c:pt idx="1430">
                  <c:v>5.9583333333333153</c:v>
                </c:pt>
                <c:pt idx="1431">
                  <c:v>5.9624999999999817</c:v>
                </c:pt>
                <c:pt idx="1432">
                  <c:v>5.9666666666666481</c:v>
                </c:pt>
                <c:pt idx="1433">
                  <c:v>5.9708333333333146</c:v>
                </c:pt>
                <c:pt idx="1434">
                  <c:v>5.974999999999981</c:v>
                </c:pt>
                <c:pt idx="1435">
                  <c:v>5.9791666666666474</c:v>
                </c:pt>
                <c:pt idx="1436">
                  <c:v>5.9833333333333139</c:v>
                </c:pt>
                <c:pt idx="1437">
                  <c:v>5.9874999999999803</c:v>
                </c:pt>
                <c:pt idx="1438">
                  <c:v>5.9916666666666467</c:v>
                </c:pt>
                <c:pt idx="1439">
                  <c:v>5.9958333333333131</c:v>
                </c:pt>
                <c:pt idx="1440">
                  <c:v>5.9999999999999796</c:v>
                </c:pt>
                <c:pt idx="1441">
                  <c:v>6.004166666666646</c:v>
                </c:pt>
                <c:pt idx="1442">
                  <c:v>6.0083333333333124</c:v>
                </c:pt>
                <c:pt idx="1443">
                  <c:v>6.0124999999999789</c:v>
                </c:pt>
                <c:pt idx="1444">
                  <c:v>6.0166666666666453</c:v>
                </c:pt>
                <c:pt idx="1445">
                  <c:v>6.0208333333333117</c:v>
                </c:pt>
                <c:pt idx="1446">
                  <c:v>6.0249999999999782</c:v>
                </c:pt>
                <c:pt idx="1447">
                  <c:v>6.0291666666666446</c:v>
                </c:pt>
                <c:pt idx="1448">
                  <c:v>6.033333333333311</c:v>
                </c:pt>
                <c:pt idx="1449">
                  <c:v>6.0374999999999774</c:v>
                </c:pt>
                <c:pt idx="1450">
                  <c:v>6.0416666666666439</c:v>
                </c:pt>
                <c:pt idx="1451">
                  <c:v>6.0458333333333103</c:v>
                </c:pt>
                <c:pt idx="1452">
                  <c:v>6.0499999999999767</c:v>
                </c:pt>
                <c:pt idx="1453">
                  <c:v>6.0541666666666432</c:v>
                </c:pt>
                <c:pt idx="1454">
                  <c:v>6.0583333333333096</c:v>
                </c:pt>
                <c:pt idx="1455">
                  <c:v>6.062499999999976</c:v>
                </c:pt>
                <c:pt idx="1456">
                  <c:v>6.0666666666666424</c:v>
                </c:pt>
                <c:pt idx="1457">
                  <c:v>6.0708333333333089</c:v>
                </c:pt>
                <c:pt idx="1458">
                  <c:v>6.0749999999999753</c:v>
                </c:pt>
                <c:pt idx="1459">
                  <c:v>6.0791666666666417</c:v>
                </c:pt>
                <c:pt idx="1460">
                  <c:v>6.0833333333333082</c:v>
                </c:pt>
                <c:pt idx="1461">
                  <c:v>6.0874999999999746</c:v>
                </c:pt>
                <c:pt idx="1462">
                  <c:v>6.091666666666641</c:v>
                </c:pt>
                <c:pt idx="1463">
                  <c:v>6.0958333333333075</c:v>
                </c:pt>
                <c:pt idx="1464">
                  <c:v>6.0999999999999739</c:v>
                </c:pt>
                <c:pt idx="1465">
                  <c:v>6.1041666666666403</c:v>
                </c:pt>
                <c:pt idx="1466">
                  <c:v>6.1083333333333067</c:v>
                </c:pt>
                <c:pt idx="1467">
                  <c:v>6.1124999999999732</c:v>
                </c:pt>
                <c:pt idx="1468">
                  <c:v>6.1166666666666396</c:v>
                </c:pt>
                <c:pt idx="1469">
                  <c:v>6.120833333333306</c:v>
                </c:pt>
                <c:pt idx="1470">
                  <c:v>6.1249999999999725</c:v>
                </c:pt>
                <c:pt idx="1471">
                  <c:v>6.1291666666666389</c:v>
                </c:pt>
                <c:pt idx="1472">
                  <c:v>6.1333333333333053</c:v>
                </c:pt>
                <c:pt idx="1473">
                  <c:v>6.1374999999999718</c:v>
                </c:pt>
                <c:pt idx="1474">
                  <c:v>6.1416666666666382</c:v>
                </c:pt>
                <c:pt idx="1475">
                  <c:v>6.1458333333333046</c:v>
                </c:pt>
                <c:pt idx="1476">
                  <c:v>6.149999999999971</c:v>
                </c:pt>
                <c:pt idx="1477">
                  <c:v>6.1541666666666375</c:v>
                </c:pt>
                <c:pt idx="1478">
                  <c:v>6.1583333333333039</c:v>
                </c:pt>
                <c:pt idx="1479">
                  <c:v>6.1624999999999703</c:v>
                </c:pt>
                <c:pt idx="1480">
                  <c:v>6.1666666666666368</c:v>
                </c:pt>
                <c:pt idx="1481">
                  <c:v>6.1708333333333032</c:v>
                </c:pt>
                <c:pt idx="1482">
                  <c:v>6.1749999999999696</c:v>
                </c:pt>
                <c:pt idx="1483">
                  <c:v>6.1791666666666361</c:v>
                </c:pt>
                <c:pt idx="1484">
                  <c:v>6.1833333333333025</c:v>
                </c:pt>
                <c:pt idx="1485">
                  <c:v>6.1874999999999689</c:v>
                </c:pt>
                <c:pt idx="1486">
                  <c:v>6.1916666666666353</c:v>
                </c:pt>
                <c:pt idx="1487">
                  <c:v>6.1958333333333018</c:v>
                </c:pt>
                <c:pt idx="1488">
                  <c:v>6.1999999999999682</c:v>
                </c:pt>
                <c:pt idx="1489">
                  <c:v>6.2041666666666346</c:v>
                </c:pt>
                <c:pt idx="1490">
                  <c:v>6.2083333333333011</c:v>
                </c:pt>
                <c:pt idx="1491">
                  <c:v>6.2124999999999675</c:v>
                </c:pt>
                <c:pt idx="1492">
                  <c:v>6.2166666666666339</c:v>
                </c:pt>
                <c:pt idx="1493">
                  <c:v>6.2208333333333004</c:v>
                </c:pt>
                <c:pt idx="1494">
                  <c:v>6.2249999999999668</c:v>
                </c:pt>
                <c:pt idx="1495">
                  <c:v>6.2291666666666332</c:v>
                </c:pt>
                <c:pt idx="1496">
                  <c:v>6.2333333333332996</c:v>
                </c:pt>
                <c:pt idx="1497">
                  <c:v>6.2374999999999661</c:v>
                </c:pt>
                <c:pt idx="1498">
                  <c:v>6.2416666666666325</c:v>
                </c:pt>
                <c:pt idx="1499">
                  <c:v>6.2458333333332989</c:v>
                </c:pt>
                <c:pt idx="1500">
                  <c:v>6.2499999999999654</c:v>
                </c:pt>
                <c:pt idx="1501">
                  <c:v>6.2541666666666318</c:v>
                </c:pt>
                <c:pt idx="1502">
                  <c:v>6.2583333333332982</c:v>
                </c:pt>
                <c:pt idx="1503">
                  <c:v>6.2624999999999647</c:v>
                </c:pt>
                <c:pt idx="1504">
                  <c:v>6.2666666666666311</c:v>
                </c:pt>
                <c:pt idx="1505">
                  <c:v>6.2708333333332975</c:v>
                </c:pt>
                <c:pt idx="1506">
                  <c:v>6.2749999999999639</c:v>
                </c:pt>
                <c:pt idx="1507">
                  <c:v>6.2791666666666304</c:v>
                </c:pt>
                <c:pt idx="1508">
                  <c:v>6.2833333333332968</c:v>
                </c:pt>
                <c:pt idx="1509">
                  <c:v>6.2874999999999632</c:v>
                </c:pt>
                <c:pt idx="1510">
                  <c:v>6.2916666666666297</c:v>
                </c:pt>
                <c:pt idx="1511">
                  <c:v>6.2958333333332961</c:v>
                </c:pt>
                <c:pt idx="1512">
                  <c:v>6.2999999999999625</c:v>
                </c:pt>
                <c:pt idx="1513">
                  <c:v>6.3041666666666289</c:v>
                </c:pt>
                <c:pt idx="1514">
                  <c:v>6.3083333333332954</c:v>
                </c:pt>
                <c:pt idx="1515">
                  <c:v>6.3124999999999618</c:v>
                </c:pt>
                <c:pt idx="1516">
                  <c:v>6.3166666666666282</c:v>
                </c:pt>
                <c:pt idx="1517">
                  <c:v>6.3208333333332947</c:v>
                </c:pt>
                <c:pt idx="1518">
                  <c:v>6.3249999999999611</c:v>
                </c:pt>
                <c:pt idx="1519">
                  <c:v>6.3291666666666275</c:v>
                </c:pt>
                <c:pt idx="1520">
                  <c:v>6.333333333333294</c:v>
                </c:pt>
                <c:pt idx="1521">
                  <c:v>6.3374999999999604</c:v>
                </c:pt>
                <c:pt idx="1522">
                  <c:v>6.3416666666666268</c:v>
                </c:pt>
                <c:pt idx="1523">
                  <c:v>6.3458333333332932</c:v>
                </c:pt>
                <c:pt idx="1524">
                  <c:v>6.3499999999999597</c:v>
                </c:pt>
                <c:pt idx="1525">
                  <c:v>6.3541666666666261</c:v>
                </c:pt>
                <c:pt idx="1526">
                  <c:v>6.3583333333332925</c:v>
                </c:pt>
                <c:pt idx="1527">
                  <c:v>6.362499999999959</c:v>
                </c:pt>
                <c:pt idx="1528">
                  <c:v>6.3666666666666254</c:v>
                </c:pt>
                <c:pt idx="1529">
                  <c:v>6.3708333333332918</c:v>
                </c:pt>
                <c:pt idx="1530">
                  <c:v>6.3749999999999583</c:v>
                </c:pt>
                <c:pt idx="1531">
                  <c:v>6.3791666666666247</c:v>
                </c:pt>
                <c:pt idx="1532">
                  <c:v>6.3833333333332911</c:v>
                </c:pt>
                <c:pt idx="1533">
                  <c:v>6.3874999999999575</c:v>
                </c:pt>
                <c:pt idx="1534">
                  <c:v>6.391666666666624</c:v>
                </c:pt>
                <c:pt idx="1535">
                  <c:v>6.3958333333332904</c:v>
                </c:pt>
                <c:pt idx="1536">
                  <c:v>6.3999999999999568</c:v>
                </c:pt>
                <c:pt idx="1537">
                  <c:v>6.4041666666666233</c:v>
                </c:pt>
                <c:pt idx="1538">
                  <c:v>6.4083333333332897</c:v>
                </c:pt>
                <c:pt idx="1539">
                  <c:v>6.4124999999999561</c:v>
                </c:pt>
                <c:pt idx="1540">
                  <c:v>6.4166666666666226</c:v>
                </c:pt>
                <c:pt idx="1541">
                  <c:v>6.420833333333289</c:v>
                </c:pt>
                <c:pt idx="1542">
                  <c:v>6.4249999999999554</c:v>
                </c:pt>
                <c:pt idx="1543">
                  <c:v>6.4291666666666218</c:v>
                </c:pt>
                <c:pt idx="1544">
                  <c:v>6.4333333333332883</c:v>
                </c:pt>
                <c:pt idx="1545">
                  <c:v>6.4374999999999547</c:v>
                </c:pt>
                <c:pt idx="1546">
                  <c:v>6.4416666666666211</c:v>
                </c:pt>
                <c:pt idx="1547">
                  <c:v>6.4458333333332876</c:v>
                </c:pt>
                <c:pt idx="1548">
                  <c:v>6.449999999999954</c:v>
                </c:pt>
                <c:pt idx="1549">
                  <c:v>6.4541666666666204</c:v>
                </c:pt>
                <c:pt idx="1550">
                  <c:v>6.4583333333332869</c:v>
                </c:pt>
                <c:pt idx="1551">
                  <c:v>6.4624999999999533</c:v>
                </c:pt>
                <c:pt idx="1552">
                  <c:v>6.4666666666666197</c:v>
                </c:pt>
                <c:pt idx="1553">
                  <c:v>6.4708333333332861</c:v>
                </c:pt>
                <c:pt idx="1554">
                  <c:v>6.4749999999999526</c:v>
                </c:pt>
                <c:pt idx="1555">
                  <c:v>6.479166666666619</c:v>
                </c:pt>
                <c:pt idx="1556">
                  <c:v>6.4833333333332854</c:v>
                </c:pt>
                <c:pt idx="1557">
                  <c:v>6.4874999999999519</c:v>
                </c:pt>
                <c:pt idx="1558">
                  <c:v>6.4916666666666183</c:v>
                </c:pt>
                <c:pt idx="1559">
                  <c:v>6.4958333333332847</c:v>
                </c:pt>
                <c:pt idx="1560">
                  <c:v>6.4999999999999512</c:v>
                </c:pt>
                <c:pt idx="1561">
                  <c:v>6.5041666666666176</c:v>
                </c:pt>
                <c:pt idx="1562">
                  <c:v>6.508333333333284</c:v>
                </c:pt>
                <c:pt idx="1563">
                  <c:v>6.5124999999999504</c:v>
                </c:pt>
                <c:pt idx="1564">
                  <c:v>6.5166666666666169</c:v>
                </c:pt>
                <c:pt idx="1565">
                  <c:v>6.5208333333332833</c:v>
                </c:pt>
                <c:pt idx="1566">
                  <c:v>6.5249999999999497</c:v>
                </c:pt>
                <c:pt idx="1567">
                  <c:v>6.5291666666666162</c:v>
                </c:pt>
                <c:pt idx="1568">
                  <c:v>6.5333333333332826</c:v>
                </c:pt>
                <c:pt idx="1569">
                  <c:v>6.537499999999949</c:v>
                </c:pt>
                <c:pt idx="1570">
                  <c:v>6.5416666666666154</c:v>
                </c:pt>
                <c:pt idx="1571">
                  <c:v>6.5458333333332819</c:v>
                </c:pt>
                <c:pt idx="1572">
                  <c:v>6.5499999999999483</c:v>
                </c:pt>
                <c:pt idx="1573">
                  <c:v>6.5541666666666147</c:v>
                </c:pt>
                <c:pt idx="1574">
                  <c:v>6.5583333333332812</c:v>
                </c:pt>
                <c:pt idx="1575">
                  <c:v>6.5624999999999476</c:v>
                </c:pt>
                <c:pt idx="1576">
                  <c:v>6.566666666666614</c:v>
                </c:pt>
                <c:pt idx="1577">
                  <c:v>6.5708333333332805</c:v>
                </c:pt>
                <c:pt idx="1578">
                  <c:v>6.5749999999999469</c:v>
                </c:pt>
                <c:pt idx="1579">
                  <c:v>6.5791666666666133</c:v>
                </c:pt>
                <c:pt idx="1580">
                  <c:v>6.5833333333332797</c:v>
                </c:pt>
                <c:pt idx="1581">
                  <c:v>6.5874999999999462</c:v>
                </c:pt>
                <c:pt idx="1582">
                  <c:v>6.5916666666666126</c:v>
                </c:pt>
                <c:pt idx="1583">
                  <c:v>6.595833333333279</c:v>
                </c:pt>
                <c:pt idx="1584">
                  <c:v>6.5999999999999455</c:v>
                </c:pt>
                <c:pt idx="1585">
                  <c:v>6.6041666666666119</c:v>
                </c:pt>
                <c:pt idx="1586">
                  <c:v>6.6083333333332783</c:v>
                </c:pt>
                <c:pt idx="1587">
                  <c:v>6.6124999999999448</c:v>
                </c:pt>
                <c:pt idx="1588">
                  <c:v>6.6166666666666112</c:v>
                </c:pt>
                <c:pt idx="1589">
                  <c:v>6.6208333333332776</c:v>
                </c:pt>
                <c:pt idx="1590">
                  <c:v>6.624999999999944</c:v>
                </c:pt>
                <c:pt idx="1591">
                  <c:v>6.6291666666666105</c:v>
                </c:pt>
                <c:pt idx="1592">
                  <c:v>6.6333333333332769</c:v>
                </c:pt>
                <c:pt idx="1593">
                  <c:v>6.6374999999999433</c:v>
                </c:pt>
                <c:pt idx="1594">
                  <c:v>6.6416666666666098</c:v>
                </c:pt>
                <c:pt idx="1595">
                  <c:v>6.6458333333332762</c:v>
                </c:pt>
                <c:pt idx="1596">
                  <c:v>6.6499999999999426</c:v>
                </c:pt>
                <c:pt idx="1597">
                  <c:v>6.6541666666666091</c:v>
                </c:pt>
                <c:pt idx="1598">
                  <c:v>6.6583333333332755</c:v>
                </c:pt>
                <c:pt idx="1599">
                  <c:v>6.6624999999999419</c:v>
                </c:pt>
                <c:pt idx="1600">
                  <c:v>6.6666666666666083</c:v>
                </c:pt>
                <c:pt idx="1601">
                  <c:v>6.6708333333332748</c:v>
                </c:pt>
                <c:pt idx="1602">
                  <c:v>6.6749999999999412</c:v>
                </c:pt>
                <c:pt idx="1603">
                  <c:v>6.6791666666666076</c:v>
                </c:pt>
                <c:pt idx="1604">
                  <c:v>6.6833333333332741</c:v>
                </c:pt>
                <c:pt idx="1605">
                  <c:v>6.6874999999999405</c:v>
                </c:pt>
                <c:pt idx="1606">
                  <c:v>6.6916666666666069</c:v>
                </c:pt>
                <c:pt idx="1607">
                  <c:v>6.6958333333332734</c:v>
                </c:pt>
                <c:pt idx="1608">
                  <c:v>6.6999999999999398</c:v>
                </c:pt>
                <c:pt idx="1609">
                  <c:v>6.7041666666666062</c:v>
                </c:pt>
                <c:pt idx="1610">
                  <c:v>6.7083333333332726</c:v>
                </c:pt>
                <c:pt idx="1611">
                  <c:v>6.7124999999999391</c:v>
                </c:pt>
                <c:pt idx="1612">
                  <c:v>6.7166666666666055</c:v>
                </c:pt>
                <c:pt idx="1613">
                  <c:v>6.7208333333332719</c:v>
                </c:pt>
                <c:pt idx="1614">
                  <c:v>6.7249999999999384</c:v>
                </c:pt>
                <c:pt idx="1615">
                  <c:v>6.7291666666666048</c:v>
                </c:pt>
                <c:pt idx="1616">
                  <c:v>6.7333333333332712</c:v>
                </c:pt>
                <c:pt idx="1617">
                  <c:v>6.7374999999999376</c:v>
                </c:pt>
                <c:pt idx="1618">
                  <c:v>6.7416666666666041</c:v>
                </c:pt>
                <c:pt idx="1619">
                  <c:v>6.7458333333332705</c:v>
                </c:pt>
                <c:pt idx="1620">
                  <c:v>6.7499999999999369</c:v>
                </c:pt>
                <c:pt idx="1621">
                  <c:v>6.7541666666666034</c:v>
                </c:pt>
                <c:pt idx="1622">
                  <c:v>6.7583333333332698</c:v>
                </c:pt>
                <c:pt idx="1623">
                  <c:v>6.7624999999999362</c:v>
                </c:pt>
                <c:pt idx="1624">
                  <c:v>6.7666666666666027</c:v>
                </c:pt>
                <c:pt idx="1625">
                  <c:v>6.7708333333332691</c:v>
                </c:pt>
                <c:pt idx="1626">
                  <c:v>6.7749999999999355</c:v>
                </c:pt>
                <c:pt idx="1627">
                  <c:v>6.7791666666666019</c:v>
                </c:pt>
                <c:pt idx="1628">
                  <c:v>6.7833333333332684</c:v>
                </c:pt>
                <c:pt idx="1629">
                  <c:v>6.7874999999999348</c:v>
                </c:pt>
                <c:pt idx="1630">
                  <c:v>6.7916666666666012</c:v>
                </c:pt>
                <c:pt idx="1631">
                  <c:v>6.7958333333332677</c:v>
                </c:pt>
                <c:pt idx="1632">
                  <c:v>6.7999999999999341</c:v>
                </c:pt>
                <c:pt idx="1633">
                  <c:v>6.8041666666666005</c:v>
                </c:pt>
                <c:pt idx="1634">
                  <c:v>6.808333333333267</c:v>
                </c:pt>
                <c:pt idx="1635">
                  <c:v>6.8124999999999334</c:v>
                </c:pt>
                <c:pt idx="1636">
                  <c:v>6.8166666666665998</c:v>
                </c:pt>
                <c:pt idx="1637">
                  <c:v>6.8208333333332662</c:v>
                </c:pt>
                <c:pt idx="1638">
                  <c:v>6.8249999999999327</c:v>
                </c:pt>
                <c:pt idx="1639">
                  <c:v>6.8291666666665991</c:v>
                </c:pt>
                <c:pt idx="1640">
                  <c:v>6.8333333333332655</c:v>
                </c:pt>
                <c:pt idx="1641">
                  <c:v>6.837499999999932</c:v>
                </c:pt>
                <c:pt idx="1642">
                  <c:v>6.8416666666665984</c:v>
                </c:pt>
                <c:pt idx="1643">
                  <c:v>6.8458333333332648</c:v>
                </c:pt>
                <c:pt idx="1644">
                  <c:v>6.8499999999999313</c:v>
                </c:pt>
                <c:pt idx="1645">
                  <c:v>6.8541666666665977</c:v>
                </c:pt>
                <c:pt idx="1646">
                  <c:v>6.8583333333332641</c:v>
                </c:pt>
                <c:pt idx="1647">
                  <c:v>6.8624999999999305</c:v>
                </c:pt>
                <c:pt idx="1648">
                  <c:v>6.866666666666597</c:v>
                </c:pt>
                <c:pt idx="1649">
                  <c:v>6.8708333333332634</c:v>
                </c:pt>
                <c:pt idx="1650">
                  <c:v>6.8749999999999298</c:v>
                </c:pt>
                <c:pt idx="1651">
                  <c:v>6.8791666666665963</c:v>
                </c:pt>
                <c:pt idx="1652">
                  <c:v>6.8833333333332627</c:v>
                </c:pt>
                <c:pt idx="1653">
                  <c:v>6.8874999999999291</c:v>
                </c:pt>
                <c:pt idx="1654">
                  <c:v>6.8916666666665956</c:v>
                </c:pt>
                <c:pt idx="1655">
                  <c:v>6.895833333333262</c:v>
                </c:pt>
                <c:pt idx="1656">
                  <c:v>6.8999999999999284</c:v>
                </c:pt>
                <c:pt idx="1657">
                  <c:v>6.9041666666665948</c:v>
                </c:pt>
                <c:pt idx="1658">
                  <c:v>6.9083333333332613</c:v>
                </c:pt>
                <c:pt idx="1659">
                  <c:v>6.9124999999999277</c:v>
                </c:pt>
                <c:pt idx="1660">
                  <c:v>6.9166666666665941</c:v>
                </c:pt>
                <c:pt idx="1661">
                  <c:v>6.9208333333332606</c:v>
                </c:pt>
                <c:pt idx="1662">
                  <c:v>6.924999999999927</c:v>
                </c:pt>
                <c:pt idx="1663">
                  <c:v>6.9291666666665934</c:v>
                </c:pt>
                <c:pt idx="1664">
                  <c:v>6.9333333333332599</c:v>
                </c:pt>
                <c:pt idx="1665">
                  <c:v>6.9374999999999263</c:v>
                </c:pt>
                <c:pt idx="1666">
                  <c:v>6.9416666666665927</c:v>
                </c:pt>
                <c:pt idx="1667">
                  <c:v>6.9458333333332591</c:v>
                </c:pt>
                <c:pt idx="1668">
                  <c:v>6.9499999999999256</c:v>
                </c:pt>
                <c:pt idx="1669">
                  <c:v>6.954166666666592</c:v>
                </c:pt>
                <c:pt idx="1670">
                  <c:v>6.9583333333332584</c:v>
                </c:pt>
                <c:pt idx="1671">
                  <c:v>6.9624999999999249</c:v>
                </c:pt>
                <c:pt idx="1672">
                  <c:v>6.9666666666665913</c:v>
                </c:pt>
                <c:pt idx="1673">
                  <c:v>6.9708333333332577</c:v>
                </c:pt>
                <c:pt idx="1674">
                  <c:v>6.9749999999999241</c:v>
                </c:pt>
                <c:pt idx="1675">
                  <c:v>6.9791666666665906</c:v>
                </c:pt>
                <c:pt idx="1676">
                  <c:v>6.983333333333257</c:v>
                </c:pt>
                <c:pt idx="1677">
                  <c:v>6.9874999999999234</c:v>
                </c:pt>
                <c:pt idx="1678">
                  <c:v>6.9916666666665899</c:v>
                </c:pt>
                <c:pt idx="1679">
                  <c:v>6.9958333333332563</c:v>
                </c:pt>
                <c:pt idx="1680">
                  <c:v>6.9999999999999227</c:v>
                </c:pt>
                <c:pt idx="1681">
                  <c:v>7.0041666666665892</c:v>
                </c:pt>
                <c:pt idx="1682">
                  <c:v>7.0083333333332556</c:v>
                </c:pt>
                <c:pt idx="1683">
                  <c:v>7.012499999999922</c:v>
                </c:pt>
                <c:pt idx="1684">
                  <c:v>7.0166666666665884</c:v>
                </c:pt>
                <c:pt idx="1685">
                  <c:v>7.0208333333332549</c:v>
                </c:pt>
                <c:pt idx="1686">
                  <c:v>7.0249999999999213</c:v>
                </c:pt>
                <c:pt idx="1687">
                  <c:v>7.0291666666665877</c:v>
                </c:pt>
                <c:pt idx="1688">
                  <c:v>7.0333333333332542</c:v>
                </c:pt>
                <c:pt idx="1689">
                  <c:v>7.0374999999999206</c:v>
                </c:pt>
                <c:pt idx="1690">
                  <c:v>7.041666666666587</c:v>
                </c:pt>
                <c:pt idx="1691">
                  <c:v>7.0458333333332535</c:v>
                </c:pt>
                <c:pt idx="1692">
                  <c:v>7.0499999999999199</c:v>
                </c:pt>
                <c:pt idx="1693">
                  <c:v>7.0541666666665863</c:v>
                </c:pt>
                <c:pt idx="1694">
                  <c:v>7.0583333333332527</c:v>
                </c:pt>
                <c:pt idx="1695">
                  <c:v>7.0624999999999192</c:v>
                </c:pt>
                <c:pt idx="1696">
                  <c:v>7.0666666666665856</c:v>
                </c:pt>
                <c:pt idx="1697">
                  <c:v>7.070833333333252</c:v>
                </c:pt>
                <c:pt idx="1698">
                  <c:v>7.0749999999999185</c:v>
                </c:pt>
                <c:pt idx="1699">
                  <c:v>7.0791666666665849</c:v>
                </c:pt>
                <c:pt idx="1700">
                  <c:v>7.0833333333332513</c:v>
                </c:pt>
                <c:pt idx="1701">
                  <c:v>7.0874999999999178</c:v>
                </c:pt>
                <c:pt idx="1702">
                  <c:v>7.0916666666665842</c:v>
                </c:pt>
                <c:pt idx="1703">
                  <c:v>7.0958333333332506</c:v>
                </c:pt>
                <c:pt idx="1704">
                  <c:v>7.099999999999917</c:v>
                </c:pt>
                <c:pt idx="1705">
                  <c:v>7.1041666666665835</c:v>
                </c:pt>
                <c:pt idx="1706">
                  <c:v>7.1083333333332499</c:v>
                </c:pt>
                <c:pt idx="1707">
                  <c:v>7.1124999999999163</c:v>
                </c:pt>
                <c:pt idx="1708">
                  <c:v>7.1166666666665828</c:v>
                </c:pt>
                <c:pt idx="1709">
                  <c:v>7.1208333333332492</c:v>
                </c:pt>
                <c:pt idx="1710">
                  <c:v>7.1249999999999156</c:v>
                </c:pt>
                <c:pt idx="1711">
                  <c:v>7.1291666666665821</c:v>
                </c:pt>
                <c:pt idx="1712">
                  <c:v>7.1333333333332485</c:v>
                </c:pt>
                <c:pt idx="1713">
                  <c:v>7.1374999999999149</c:v>
                </c:pt>
                <c:pt idx="1714">
                  <c:v>7.1416666666665813</c:v>
                </c:pt>
                <c:pt idx="1715">
                  <c:v>7.1458333333332478</c:v>
                </c:pt>
                <c:pt idx="1716">
                  <c:v>7.1499999999999142</c:v>
                </c:pt>
                <c:pt idx="1717">
                  <c:v>7.1541666666665806</c:v>
                </c:pt>
                <c:pt idx="1718">
                  <c:v>7.1583333333332471</c:v>
                </c:pt>
                <c:pt idx="1719">
                  <c:v>7.1624999999999135</c:v>
                </c:pt>
                <c:pt idx="1720">
                  <c:v>7.1666666666665799</c:v>
                </c:pt>
                <c:pt idx="1721">
                  <c:v>7.1708333333332464</c:v>
                </c:pt>
                <c:pt idx="1722">
                  <c:v>7.1749999999999128</c:v>
                </c:pt>
                <c:pt idx="1723">
                  <c:v>7.1791666666665792</c:v>
                </c:pt>
                <c:pt idx="1724">
                  <c:v>7.1833333333332456</c:v>
                </c:pt>
                <c:pt idx="1725">
                  <c:v>7.1874999999999121</c:v>
                </c:pt>
                <c:pt idx="1726">
                  <c:v>7.1916666666665785</c:v>
                </c:pt>
                <c:pt idx="1727">
                  <c:v>7.1958333333332449</c:v>
                </c:pt>
                <c:pt idx="1728">
                  <c:v>7.1999999999999114</c:v>
                </c:pt>
                <c:pt idx="1729">
                  <c:v>7.2041666666665778</c:v>
                </c:pt>
                <c:pt idx="1730">
                  <c:v>7.2083333333332442</c:v>
                </c:pt>
                <c:pt idx="1731">
                  <c:v>7.2124999999999106</c:v>
                </c:pt>
                <c:pt idx="1732">
                  <c:v>7.2166666666665771</c:v>
                </c:pt>
                <c:pt idx="1733">
                  <c:v>7.2208333333332435</c:v>
                </c:pt>
                <c:pt idx="1734">
                  <c:v>7.2249999999999099</c:v>
                </c:pt>
                <c:pt idx="1735">
                  <c:v>7.2291666666665764</c:v>
                </c:pt>
                <c:pt idx="1736">
                  <c:v>7.2333333333332428</c:v>
                </c:pt>
                <c:pt idx="1737">
                  <c:v>7.2374999999999092</c:v>
                </c:pt>
                <c:pt idx="1738">
                  <c:v>7.2416666666665757</c:v>
                </c:pt>
                <c:pt idx="1739">
                  <c:v>7.2458333333332421</c:v>
                </c:pt>
                <c:pt idx="1740">
                  <c:v>7.2499999999999085</c:v>
                </c:pt>
                <c:pt idx="1741">
                  <c:v>7.2541666666665749</c:v>
                </c:pt>
                <c:pt idx="1742">
                  <c:v>7.2583333333332414</c:v>
                </c:pt>
                <c:pt idx="1743">
                  <c:v>7.2624999999999078</c:v>
                </c:pt>
                <c:pt idx="1744">
                  <c:v>7.2666666666665742</c:v>
                </c:pt>
                <c:pt idx="1745">
                  <c:v>7.2708333333332407</c:v>
                </c:pt>
                <c:pt idx="1746">
                  <c:v>7.2749999999999071</c:v>
                </c:pt>
                <c:pt idx="1747">
                  <c:v>7.2791666666665735</c:v>
                </c:pt>
                <c:pt idx="1748">
                  <c:v>7.28333333333324</c:v>
                </c:pt>
                <c:pt idx="1749">
                  <c:v>7.2874999999999064</c:v>
                </c:pt>
                <c:pt idx="1750">
                  <c:v>7.2916666666665728</c:v>
                </c:pt>
                <c:pt idx="1751">
                  <c:v>7.2958333333332392</c:v>
                </c:pt>
                <c:pt idx="1752">
                  <c:v>7.2999999999999057</c:v>
                </c:pt>
                <c:pt idx="1753">
                  <c:v>7.3041666666665721</c:v>
                </c:pt>
                <c:pt idx="1754">
                  <c:v>7.3083333333332385</c:v>
                </c:pt>
                <c:pt idx="1755">
                  <c:v>7.312499999999905</c:v>
                </c:pt>
                <c:pt idx="1756">
                  <c:v>7.3166666666665714</c:v>
                </c:pt>
                <c:pt idx="1757">
                  <c:v>7.3208333333332378</c:v>
                </c:pt>
                <c:pt idx="1758">
                  <c:v>7.3249999999999043</c:v>
                </c:pt>
                <c:pt idx="1759">
                  <c:v>7.3291666666665707</c:v>
                </c:pt>
                <c:pt idx="1760">
                  <c:v>7.3333333333332371</c:v>
                </c:pt>
                <c:pt idx="1761">
                  <c:v>7.3374999999999035</c:v>
                </c:pt>
                <c:pt idx="1762">
                  <c:v>7.34166666666657</c:v>
                </c:pt>
                <c:pt idx="1763">
                  <c:v>7.3458333333332364</c:v>
                </c:pt>
                <c:pt idx="1764">
                  <c:v>7.3499999999999028</c:v>
                </c:pt>
                <c:pt idx="1765">
                  <c:v>7.3541666666665693</c:v>
                </c:pt>
                <c:pt idx="1766">
                  <c:v>7.3583333333332357</c:v>
                </c:pt>
                <c:pt idx="1767">
                  <c:v>7.3624999999999021</c:v>
                </c:pt>
                <c:pt idx="1768">
                  <c:v>7.3666666666665686</c:v>
                </c:pt>
                <c:pt idx="1769">
                  <c:v>7.370833333333235</c:v>
                </c:pt>
                <c:pt idx="1770">
                  <c:v>7.3749999999999014</c:v>
                </c:pt>
                <c:pt idx="1771">
                  <c:v>7.3791666666665678</c:v>
                </c:pt>
                <c:pt idx="1772">
                  <c:v>7.3833333333332343</c:v>
                </c:pt>
                <c:pt idx="1773">
                  <c:v>7.3874999999999007</c:v>
                </c:pt>
                <c:pt idx="1774">
                  <c:v>7.3916666666665671</c:v>
                </c:pt>
                <c:pt idx="1775">
                  <c:v>7.3958333333332336</c:v>
                </c:pt>
                <c:pt idx="1776">
                  <c:v>7.3999999999999</c:v>
                </c:pt>
                <c:pt idx="1777">
                  <c:v>7.4041666666665664</c:v>
                </c:pt>
                <c:pt idx="1778">
                  <c:v>7.4083333333332329</c:v>
                </c:pt>
                <c:pt idx="1779">
                  <c:v>7.4124999999998993</c:v>
                </c:pt>
                <c:pt idx="1780">
                  <c:v>7.4166666666665657</c:v>
                </c:pt>
                <c:pt idx="1781">
                  <c:v>7.4208333333332321</c:v>
                </c:pt>
                <c:pt idx="1782">
                  <c:v>7.4249999999998986</c:v>
                </c:pt>
                <c:pt idx="1783">
                  <c:v>7.429166666666565</c:v>
                </c:pt>
                <c:pt idx="1784">
                  <c:v>7.4333333333332314</c:v>
                </c:pt>
                <c:pt idx="1785">
                  <c:v>7.4374999999998979</c:v>
                </c:pt>
                <c:pt idx="1786">
                  <c:v>7.4416666666665643</c:v>
                </c:pt>
                <c:pt idx="1787">
                  <c:v>7.4458333333332307</c:v>
                </c:pt>
                <c:pt idx="1788">
                  <c:v>7.4499999999998971</c:v>
                </c:pt>
                <c:pt idx="1789">
                  <c:v>7.4541666666665636</c:v>
                </c:pt>
                <c:pt idx="1790">
                  <c:v>7.45833333333323</c:v>
                </c:pt>
                <c:pt idx="1791">
                  <c:v>7.4624999999998964</c:v>
                </c:pt>
                <c:pt idx="1792">
                  <c:v>7.4666666666665629</c:v>
                </c:pt>
                <c:pt idx="1793">
                  <c:v>7.4708333333332293</c:v>
                </c:pt>
                <c:pt idx="1794">
                  <c:v>7.4749999999998957</c:v>
                </c:pt>
                <c:pt idx="1795">
                  <c:v>7.4791666666665622</c:v>
                </c:pt>
                <c:pt idx="1796">
                  <c:v>7.4833333333332286</c:v>
                </c:pt>
                <c:pt idx="1797">
                  <c:v>7.487499999999895</c:v>
                </c:pt>
                <c:pt idx="1798">
                  <c:v>7.4916666666665614</c:v>
                </c:pt>
                <c:pt idx="1799">
                  <c:v>7.4958333333332279</c:v>
                </c:pt>
                <c:pt idx="1800">
                  <c:v>7.4999999999998943</c:v>
                </c:pt>
                <c:pt idx="1801">
                  <c:v>7.5041666666665607</c:v>
                </c:pt>
                <c:pt idx="1802">
                  <c:v>7.5083333333332272</c:v>
                </c:pt>
                <c:pt idx="1803">
                  <c:v>7.5124999999998936</c:v>
                </c:pt>
                <c:pt idx="1804">
                  <c:v>7.51666666666656</c:v>
                </c:pt>
                <c:pt idx="1805">
                  <c:v>7.5208333333332265</c:v>
                </c:pt>
                <c:pt idx="1806">
                  <c:v>7.5249999999998929</c:v>
                </c:pt>
                <c:pt idx="1807">
                  <c:v>7.5291666666665593</c:v>
                </c:pt>
                <c:pt idx="1808">
                  <c:v>7.5333333333332257</c:v>
                </c:pt>
                <c:pt idx="1809">
                  <c:v>7.5374999999998922</c:v>
                </c:pt>
                <c:pt idx="1810">
                  <c:v>7.5416666666665586</c:v>
                </c:pt>
                <c:pt idx="1811">
                  <c:v>7.545833333333225</c:v>
                </c:pt>
                <c:pt idx="1812">
                  <c:v>7.5499999999998915</c:v>
                </c:pt>
                <c:pt idx="1813">
                  <c:v>7.5541666666665579</c:v>
                </c:pt>
                <c:pt idx="1814">
                  <c:v>7.5583333333332243</c:v>
                </c:pt>
                <c:pt idx="1815">
                  <c:v>7.5624999999998908</c:v>
                </c:pt>
                <c:pt idx="1816">
                  <c:v>7.5666666666665572</c:v>
                </c:pt>
                <c:pt idx="1817">
                  <c:v>7.5708333333332236</c:v>
                </c:pt>
                <c:pt idx="1818">
                  <c:v>7.57499999999989</c:v>
                </c:pt>
                <c:pt idx="1819">
                  <c:v>7.5791666666665565</c:v>
                </c:pt>
                <c:pt idx="1820">
                  <c:v>7.5833333333332229</c:v>
                </c:pt>
                <c:pt idx="1821">
                  <c:v>7.5874999999998893</c:v>
                </c:pt>
                <c:pt idx="1822">
                  <c:v>7.5916666666665558</c:v>
                </c:pt>
                <c:pt idx="1823">
                  <c:v>7.5958333333332222</c:v>
                </c:pt>
                <c:pt idx="1824">
                  <c:v>7.5999999999998886</c:v>
                </c:pt>
                <c:pt idx="1825">
                  <c:v>7.6041666666665551</c:v>
                </c:pt>
                <c:pt idx="1826">
                  <c:v>7.6083333333332215</c:v>
                </c:pt>
                <c:pt idx="1827">
                  <c:v>7.6124999999998879</c:v>
                </c:pt>
                <c:pt idx="1828">
                  <c:v>7.6166666666665543</c:v>
                </c:pt>
                <c:pt idx="1829">
                  <c:v>7.6208333333332208</c:v>
                </c:pt>
                <c:pt idx="1830">
                  <c:v>7.6249999999998872</c:v>
                </c:pt>
                <c:pt idx="1831">
                  <c:v>7.6291666666665536</c:v>
                </c:pt>
                <c:pt idx="1832">
                  <c:v>7.6333333333332201</c:v>
                </c:pt>
                <c:pt idx="1833">
                  <c:v>7.6374999999998865</c:v>
                </c:pt>
                <c:pt idx="1834">
                  <c:v>7.6416666666665529</c:v>
                </c:pt>
                <c:pt idx="1835">
                  <c:v>7.6458333333332194</c:v>
                </c:pt>
                <c:pt idx="1836">
                  <c:v>7.6499999999998858</c:v>
                </c:pt>
                <c:pt idx="1837">
                  <c:v>7.6541666666665522</c:v>
                </c:pt>
                <c:pt idx="1838">
                  <c:v>7.6583333333332186</c:v>
                </c:pt>
                <c:pt idx="1839">
                  <c:v>7.6624999999998851</c:v>
                </c:pt>
                <c:pt idx="1840">
                  <c:v>7.6666666666665515</c:v>
                </c:pt>
                <c:pt idx="1841">
                  <c:v>7.6708333333332179</c:v>
                </c:pt>
                <c:pt idx="1842">
                  <c:v>7.6749999999998844</c:v>
                </c:pt>
                <c:pt idx="1843">
                  <c:v>7.6791666666665508</c:v>
                </c:pt>
                <c:pt idx="1844">
                  <c:v>7.6833333333332172</c:v>
                </c:pt>
                <c:pt idx="1845">
                  <c:v>7.6874999999998836</c:v>
                </c:pt>
                <c:pt idx="1846">
                  <c:v>7.6916666666665501</c:v>
                </c:pt>
                <c:pt idx="1847">
                  <c:v>7.6958333333332165</c:v>
                </c:pt>
                <c:pt idx="1848">
                  <c:v>7.6999999999998829</c:v>
                </c:pt>
                <c:pt idx="1849">
                  <c:v>7.7041666666665494</c:v>
                </c:pt>
                <c:pt idx="1850">
                  <c:v>7.7083333333332158</c:v>
                </c:pt>
                <c:pt idx="1851">
                  <c:v>7.7124999999998822</c:v>
                </c:pt>
                <c:pt idx="1852">
                  <c:v>7.7166666666665487</c:v>
                </c:pt>
                <c:pt idx="1853">
                  <c:v>7.7208333333332151</c:v>
                </c:pt>
                <c:pt idx="1854">
                  <c:v>7.7249999999998815</c:v>
                </c:pt>
                <c:pt idx="1855">
                  <c:v>7.7291666666665479</c:v>
                </c:pt>
                <c:pt idx="1856">
                  <c:v>7.7333333333332144</c:v>
                </c:pt>
                <c:pt idx="1857">
                  <c:v>7.7374999999998808</c:v>
                </c:pt>
                <c:pt idx="1858">
                  <c:v>7.7416666666665472</c:v>
                </c:pt>
                <c:pt idx="1859">
                  <c:v>7.7458333333332137</c:v>
                </c:pt>
                <c:pt idx="1860">
                  <c:v>7.7499999999998801</c:v>
                </c:pt>
                <c:pt idx="1861">
                  <c:v>7.7541666666665465</c:v>
                </c:pt>
                <c:pt idx="1862">
                  <c:v>7.758333333333213</c:v>
                </c:pt>
                <c:pt idx="1863">
                  <c:v>7.7624999999998794</c:v>
                </c:pt>
                <c:pt idx="1864">
                  <c:v>7.7666666666665458</c:v>
                </c:pt>
                <c:pt idx="1865">
                  <c:v>7.7708333333332122</c:v>
                </c:pt>
                <c:pt idx="1866">
                  <c:v>7.7749999999998787</c:v>
                </c:pt>
                <c:pt idx="1867">
                  <c:v>7.7791666666665451</c:v>
                </c:pt>
                <c:pt idx="1868">
                  <c:v>7.7833333333332115</c:v>
                </c:pt>
                <c:pt idx="1869">
                  <c:v>7.787499999999878</c:v>
                </c:pt>
                <c:pt idx="1870">
                  <c:v>7.7916666666665444</c:v>
                </c:pt>
                <c:pt idx="1871">
                  <c:v>7.7958333333332108</c:v>
                </c:pt>
                <c:pt idx="1872">
                  <c:v>7.7999999999998773</c:v>
                </c:pt>
                <c:pt idx="1873">
                  <c:v>7.8041666666665437</c:v>
                </c:pt>
                <c:pt idx="1874">
                  <c:v>7.8083333333332101</c:v>
                </c:pt>
                <c:pt idx="1875">
                  <c:v>7.8124999999998765</c:v>
                </c:pt>
                <c:pt idx="1876">
                  <c:v>7.816666666666543</c:v>
                </c:pt>
                <c:pt idx="1877">
                  <c:v>7.8208333333332094</c:v>
                </c:pt>
                <c:pt idx="1878">
                  <c:v>7.8249999999998758</c:v>
                </c:pt>
                <c:pt idx="1879">
                  <c:v>7.8291666666665423</c:v>
                </c:pt>
                <c:pt idx="1880">
                  <c:v>7.8333333333332087</c:v>
                </c:pt>
                <c:pt idx="1881">
                  <c:v>7.8374999999998751</c:v>
                </c:pt>
                <c:pt idx="1882">
                  <c:v>7.8416666666665416</c:v>
                </c:pt>
                <c:pt idx="1883">
                  <c:v>7.845833333333208</c:v>
                </c:pt>
                <c:pt idx="1884">
                  <c:v>7.8499999999998744</c:v>
                </c:pt>
                <c:pt idx="1885">
                  <c:v>7.8541666666665408</c:v>
                </c:pt>
                <c:pt idx="1886">
                  <c:v>7.8583333333332073</c:v>
                </c:pt>
                <c:pt idx="1887">
                  <c:v>7.8624999999998737</c:v>
                </c:pt>
                <c:pt idx="1888">
                  <c:v>7.8666666666665401</c:v>
                </c:pt>
                <c:pt idx="1889">
                  <c:v>7.8708333333332066</c:v>
                </c:pt>
                <c:pt idx="1890">
                  <c:v>7.874999999999873</c:v>
                </c:pt>
                <c:pt idx="1891">
                  <c:v>7.8791666666665394</c:v>
                </c:pt>
                <c:pt idx="1892">
                  <c:v>7.8833333333332059</c:v>
                </c:pt>
                <c:pt idx="1893">
                  <c:v>7.8874999999998723</c:v>
                </c:pt>
                <c:pt idx="1894">
                  <c:v>7.8916666666665387</c:v>
                </c:pt>
                <c:pt idx="1895">
                  <c:v>7.8958333333332051</c:v>
                </c:pt>
                <c:pt idx="1896">
                  <c:v>7.8999999999998716</c:v>
                </c:pt>
                <c:pt idx="1897">
                  <c:v>7.904166666666538</c:v>
                </c:pt>
                <c:pt idx="1898">
                  <c:v>7.9083333333332044</c:v>
                </c:pt>
                <c:pt idx="1899">
                  <c:v>7.9124999999998709</c:v>
                </c:pt>
                <c:pt idx="1900">
                  <c:v>7.9166666666665373</c:v>
                </c:pt>
                <c:pt idx="1901">
                  <c:v>7.9208333333332037</c:v>
                </c:pt>
                <c:pt idx="1902">
                  <c:v>7.9249999999998701</c:v>
                </c:pt>
                <c:pt idx="1903">
                  <c:v>7.9291666666665366</c:v>
                </c:pt>
                <c:pt idx="1904">
                  <c:v>7.933333333333203</c:v>
                </c:pt>
                <c:pt idx="1905">
                  <c:v>7.9374999999998694</c:v>
                </c:pt>
                <c:pt idx="1906">
                  <c:v>7.9416666666665359</c:v>
                </c:pt>
                <c:pt idx="1907">
                  <c:v>7.9458333333332023</c:v>
                </c:pt>
                <c:pt idx="1908">
                  <c:v>7.9499999999998687</c:v>
                </c:pt>
                <c:pt idx="1909">
                  <c:v>7.9541666666665352</c:v>
                </c:pt>
                <c:pt idx="1910">
                  <c:v>7.9583333333332016</c:v>
                </c:pt>
                <c:pt idx="1911">
                  <c:v>7.962499999999868</c:v>
                </c:pt>
                <c:pt idx="1912">
                  <c:v>7.9666666666665344</c:v>
                </c:pt>
                <c:pt idx="1913">
                  <c:v>7.9708333333332009</c:v>
                </c:pt>
                <c:pt idx="1914">
                  <c:v>7.9749999999998673</c:v>
                </c:pt>
                <c:pt idx="1915">
                  <c:v>7.9791666666665337</c:v>
                </c:pt>
                <c:pt idx="1916">
                  <c:v>7.9833333333332002</c:v>
                </c:pt>
                <c:pt idx="1917">
                  <c:v>7.9874999999998666</c:v>
                </c:pt>
                <c:pt idx="1918">
                  <c:v>7.991666666666533</c:v>
                </c:pt>
                <c:pt idx="1919">
                  <c:v>7.9958333333331995</c:v>
                </c:pt>
                <c:pt idx="1920">
                  <c:v>7.9999999999998659</c:v>
                </c:pt>
                <c:pt idx="1921">
                  <c:v>8.0041666666665332</c:v>
                </c:pt>
                <c:pt idx="1922">
                  <c:v>8.0083333333331996</c:v>
                </c:pt>
                <c:pt idx="1923">
                  <c:v>8.0124999999998661</c:v>
                </c:pt>
                <c:pt idx="1924">
                  <c:v>8.0166666666665325</c:v>
                </c:pt>
                <c:pt idx="1925">
                  <c:v>8.0208333333331989</c:v>
                </c:pt>
                <c:pt idx="1926">
                  <c:v>8.0249999999998654</c:v>
                </c:pt>
                <c:pt idx="1927">
                  <c:v>8.0291666666665318</c:v>
                </c:pt>
                <c:pt idx="1928">
                  <c:v>8.0333333333331982</c:v>
                </c:pt>
                <c:pt idx="1929">
                  <c:v>8.0374999999998646</c:v>
                </c:pt>
                <c:pt idx="1930">
                  <c:v>8.0416666666665311</c:v>
                </c:pt>
                <c:pt idx="1931">
                  <c:v>8.0458333333331975</c:v>
                </c:pt>
                <c:pt idx="1932">
                  <c:v>8.0499999999998639</c:v>
                </c:pt>
                <c:pt idx="1933">
                  <c:v>8.0541666666665304</c:v>
                </c:pt>
                <c:pt idx="1934">
                  <c:v>8.0583333333331968</c:v>
                </c:pt>
                <c:pt idx="1935">
                  <c:v>8.0624999999998632</c:v>
                </c:pt>
                <c:pt idx="1936">
                  <c:v>8.0666666666665297</c:v>
                </c:pt>
                <c:pt idx="1937">
                  <c:v>8.0708333333331961</c:v>
                </c:pt>
                <c:pt idx="1938">
                  <c:v>8.0749999999998625</c:v>
                </c:pt>
                <c:pt idx="1939">
                  <c:v>8.0791666666665289</c:v>
                </c:pt>
                <c:pt idx="1940">
                  <c:v>8.0833333333331954</c:v>
                </c:pt>
                <c:pt idx="1941">
                  <c:v>8.0874999999998618</c:v>
                </c:pt>
                <c:pt idx="1942">
                  <c:v>8.0916666666665282</c:v>
                </c:pt>
                <c:pt idx="1943">
                  <c:v>8.0958333333331947</c:v>
                </c:pt>
                <c:pt idx="1944">
                  <c:v>8.0999999999998611</c:v>
                </c:pt>
                <c:pt idx="1945">
                  <c:v>8.1041666666665275</c:v>
                </c:pt>
                <c:pt idx="1946">
                  <c:v>8.1083333333331939</c:v>
                </c:pt>
                <c:pt idx="1947">
                  <c:v>8.1124999999998604</c:v>
                </c:pt>
                <c:pt idx="1948">
                  <c:v>8.1166666666665268</c:v>
                </c:pt>
                <c:pt idx="1949">
                  <c:v>8.1208333333331932</c:v>
                </c:pt>
                <c:pt idx="1950">
                  <c:v>8.1249999999998597</c:v>
                </c:pt>
                <c:pt idx="1951">
                  <c:v>8.1291666666665261</c:v>
                </c:pt>
                <c:pt idx="1952">
                  <c:v>8.1333333333331925</c:v>
                </c:pt>
                <c:pt idx="1953">
                  <c:v>8.137499999999859</c:v>
                </c:pt>
                <c:pt idx="1954">
                  <c:v>8.1416666666665254</c:v>
                </c:pt>
                <c:pt idx="1955">
                  <c:v>8.1458333333331918</c:v>
                </c:pt>
                <c:pt idx="1956">
                  <c:v>8.1499999999998582</c:v>
                </c:pt>
                <c:pt idx="1957">
                  <c:v>8.1541666666665247</c:v>
                </c:pt>
                <c:pt idx="1958">
                  <c:v>8.1583333333331911</c:v>
                </c:pt>
                <c:pt idx="1959">
                  <c:v>8.1624999999998575</c:v>
                </c:pt>
                <c:pt idx="1960">
                  <c:v>8.166666666666524</c:v>
                </c:pt>
                <c:pt idx="1961">
                  <c:v>8.1708333333331904</c:v>
                </c:pt>
                <c:pt idx="1962">
                  <c:v>8.1749999999998568</c:v>
                </c:pt>
                <c:pt idx="1963">
                  <c:v>8.1791666666665233</c:v>
                </c:pt>
                <c:pt idx="1964">
                  <c:v>8.1833333333331897</c:v>
                </c:pt>
                <c:pt idx="1965">
                  <c:v>8.1874999999998561</c:v>
                </c:pt>
                <c:pt idx="1966">
                  <c:v>8.1916666666665225</c:v>
                </c:pt>
                <c:pt idx="1967">
                  <c:v>8.195833333333189</c:v>
                </c:pt>
                <c:pt idx="1968">
                  <c:v>8.1999999999998554</c:v>
                </c:pt>
                <c:pt idx="1969">
                  <c:v>8.2041666666665218</c:v>
                </c:pt>
                <c:pt idx="1970">
                  <c:v>8.2083333333331883</c:v>
                </c:pt>
                <c:pt idx="1971">
                  <c:v>8.2124999999998547</c:v>
                </c:pt>
                <c:pt idx="1972">
                  <c:v>8.2166666666665211</c:v>
                </c:pt>
                <c:pt idx="1973">
                  <c:v>8.2208333333331876</c:v>
                </c:pt>
                <c:pt idx="1974">
                  <c:v>8.224999999999854</c:v>
                </c:pt>
                <c:pt idx="1975">
                  <c:v>8.2291666666665204</c:v>
                </c:pt>
                <c:pt idx="1976">
                  <c:v>8.2333333333331868</c:v>
                </c:pt>
                <c:pt idx="1977">
                  <c:v>8.2374999999998533</c:v>
                </c:pt>
                <c:pt idx="1978">
                  <c:v>8.2416666666665197</c:v>
                </c:pt>
                <c:pt idx="1979">
                  <c:v>8.2458333333331861</c:v>
                </c:pt>
                <c:pt idx="1980">
                  <c:v>8.2499999999998526</c:v>
                </c:pt>
                <c:pt idx="1981">
                  <c:v>8.254166666666519</c:v>
                </c:pt>
                <c:pt idx="1982">
                  <c:v>8.2583333333331854</c:v>
                </c:pt>
                <c:pt idx="1983">
                  <c:v>8.2624999999998519</c:v>
                </c:pt>
                <c:pt idx="1984">
                  <c:v>8.2666666666665183</c:v>
                </c:pt>
                <c:pt idx="1985">
                  <c:v>8.2708333333331847</c:v>
                </c:pt>
                <c:pt idx="1986">
                  <c:v>8.2749999999998511</c:v>
                </c:pt>
                <c:pt idx="1987">
                  <c:v>8.2791666666665176</c:v>
                </c:pt>
                <c:pt idx="1988">
                  <c:v>8.283333333333184</c:v>
                </c:pt>
                <c:pt idx="1989">
                  <c:v>8.2874999999998504</c:v>
                </c:pt>
                <c:pt idx="1990">
                  <c:v>8.2916666666665169</c:v>
                </c:pt>
                <c:pt idx="1991">
                  <c:v>8.2958333333331833</c:v>
                </c:pt>
                <c:pt idx="1992">
                  <c:v>8.2999999999998497</c:v>
                </c:pt>
                <c:pt idx="1993">
                  <c:v>8.3041666666665162</c:v>
                </c:pt>
                <c:pt idx="1994">
                  <c:v>8.3083333333331826</c:v>
                </c:pt>
                <c:pt idx="1995">
                  <c:v>8.312499999999849</c:v>
                </c:pt>
                <c:pt idx="1996">
                  <c:v>8.3166666666665154</c:v>
                </c:pt>
                <c:pt idx="1997">
                  <c:v>8.3208333333331819</c:v>
                </c:pt>
                <c:pt idx="1998">
                  <c:v>8.3249999999998483</c:v>
                </c:pt>
                <c:pt idx="1999">
                  <c:v>8.3291666666665147</c:v>
                </c:pt>
                <c:pt idx="2000">
                  <c:v>8.3333333333331812</c:v>
                </c:pt>
                <c:pt idx="2001">
                  <c:v>8.3374999999998476</c:v>
                </c:pt>
                <c:pt idx="2002">
                  <c:v>8.341666666666514</c:v>
                </c:pt>
                <c:pt idx="2003">
                  <c:v>8.3458333333331804</c:v>
                </c:pt>
                <c:pt idx="2004">
                  <c:v>8.3499999999998469</c:v>
                </c:pt>
                <c:pt idx="2005">
                  <c:v>8.3541666666665133</c:v>
                </c:pt>
                <c:pt idx="2006">
                  <c:v>8.3583333333331797</c:v>
                </c:pt>
                <c:pt idx="2007">
                  <c:v>8.3624999999998462</c:v>
                </c:pt>
                <c:pt idx="2008">
                  <c:v>8.3666666666665126</c:v>
                </c:pt>
                <c:pt idx="2009">
                  <c:v>8.370833333333179</c:v>
                </c:pt>
                <c:pt idx="2010">
                  <c:v>8.3749999999998455</c:v>
                </c:pt>
                <c:pt idx="2011">
                  <c:v>8.3791666666665119</c:v>
                </c:pt>
                <c:pt idx="2012">
                  <c:v>8.3833333333331783</c:v>
                </c:pt>
                <c:pt idx="2013">
                  <c:v>8.3874999999998447</c:v>
                </c:pt>
                <c:pt idx="2014">
                  <c:v>8.3916666666665112</c:v>
                </c:pt>
                <c:pt idx="2015">
                  <c:v>8.3958333333331776</c:v>
                </c:pt>
                <c:pt idx="2016">
                  <c:v>8.399999999999844</c:v>
                </c:pt>
                <c:pt idx="2017">
                  <c:v>8.4041666666665105</c:v>
                </c:pt>
                <c:pt idx="2018">
                  <c:v>8.4083333333331769</c:v>
                </c:pt>
                <c:pt idx="2019">
                  <c:v>8.4124999999998433</c:v>
                </c:pt>
                <c:pt idx="2020">
                  <c:v>8.4166666666665098</c:v>
                </c:pt>
                <c:pt idx="2021">
                  <c:v>8.4208333333331762</c:v>
                </c:pt>
                <c:pt idx="2022">
                  <c:v>8.4249999999998426</c:v>
                </c:pt>
                <c:pt idx="2023">
                  <c:v>8.429166666666509</c:v>
                </c:pt>
                <c:pt idx="2024">
                  <c:v>8.4333333333331755</c:v>
                </c:pt>
                <c:pt idx="2025">
                  <c:v>8.4374999999998419</c:v>
                </c:pt>
                <c:pt idx="2026">
                  <c:v>8.4416666666665083</c:v>
                </c:pt>
                <c:pt idx="2027">
                  <c:v>8.4458333333331748</c:v>
                </c:pt>
                <c:pt idx="2028">
                  <c:v>8.4499999999998412</c:v>
                </c:pt>
                <c:pt idx="2029">
                  <c:v>8.4541666666665076</c:v>
                </c:pt>
                <c:pt idx="2030">
                  <c:v>8.4583333333331741</c:v>
                </c:pt>
                <c:pt idx="2031">
                  <c:v>8.4624999999998405</c:v>
                </c:pt>
                <c:pt idx="2032">
                  <c:v>8.4666666666665069</c:v>
                </c:pt>
                <c:pt idx="2033">
                  <c:v>8.4708333333331733</c:v>
                </c:pt>
                <c:pt idx="2034">
                  <c:v>8.4749999999998398</c:v>
                </c:pt>
                <c:pt idx="2035">
                  <c:v>8.4791666666665062</c:v>
                </c:pt>
                <c:pt idx="2036">
                  <c:v>8.4833333333331726</c:v>
                </c:pt>
                <c:pt idx="2037">
                  <c:v>8.4874999999998391</c:v>
                </c:pt>
                <c:pt idx="2038">
                  <c:v>8.4916666666665055</c:v>
                </c:pt>
                <c:pt idx="2039">
                  <c:v>8.4958333333331719</c:v>
                </c:pt>
                <c:pt idx="2040">
                  <c:v>8.4999999999998384</c:v>
                </c:pt>
                <c:pt idx="2041">
                  <c:v>8.5041666666665048</c:v>
                </c:pt>
                <c:pt idx="2042">
                  <c:v>8.5083333333331712</c:v>
                </c:pt>
                <c:pt idx="2043">
                  <c:v>8.5124999999998376</c:v>
                </c:pt>
                <c:pt idx="2044">
                  <c:v>8.5166666666665041</c:v>
                </c:pt>
                <c:pt idx="2045">
                  <c:v>8.5208333333331705</c:v>
                </c:pt>
                <c:pt idx="2046">
                  <c:v>8.5249999999998369</c:v>
                </c:pt>
                <c:pt idx="2047">
                  <c:v>8.5291666666665034</c:v>
                </c:pt>
                <c:pt idx="2048">
                  <c:v>8.5333333333331698</c:v>
                </c:pt>
                <c:pt idx="2049">
                  <c:v>8.5374999999998362</c:v>
                </c:pt>
                <c:pt idx="2050">
                  <c:v>8.5416666666665026</c:v>
                </c:pt>
                <c:pt idx="2051">
                  <c:v>8.5458333333331691</c:v>
                </c:pt>
                <c:pt idx="2052">
                  <c:v>8.5499999999998355</c:v>
                </c:pt>
                <c:pt idx="2053">
                  <c:v>8.5541666666665019</c:v>
                </c:pt>
                <c:pt idx="2054">
                  <c:v>8.5583333333331684</c:v>
                </c:pt>
                <c:pt idx="2055">
                  <c:v>8.5624999999998348</c:v>
                </c:pt>
                <c:pt idx="2056">
                  <c:v>8.5666666666665012</c:v>
                </c:pt>
                <c:pt idx="2057">
                  <c:v>8.5708333333331677</c:v>
                </c:pt>
                <c:pt idx="2058">
                  <c:v>8.5749999999998341</c:v>
                </c:pt>
                <c:pt idx="2059">
                  <c:v>8.5791666666665005</c:v>
                </c:pt>
                <c:pt idx="2060">
                  <c:v>8.5833333333331669</c:v>
                </c:pt>
                <c:pt idx="2061">
                  <c:v>8.5874999999998334</c:v>
                </c:pt>
                <c:pt idx="2062">
                  <c:v>8.5916666666664998</c:v>
                </c:pt>
                <c:pt idx="2063">
                  <c:v>8.5958333333331662</c:v>
                </c:pt>
                <c:pt idx="2064">
                  <c:v>8.5999999999998327</c:v>
                </c:pt>
                <c:pt idx="2065">
                  <c:v>8.6041666666664991</c:v>
                </c:pt>
                <c:pt idx="2066">
                  <c:v>8.6083333333331655</c:v>
                </c:pt>
                <c:pt idx="2067">
                  <c:v>8.612499999999832</c:v>
                </c:pt>
                <c:pt idx="2068">
                  <c:v>8.6166666666664984</c:v>
                </c:pt>
                <c:pt idx="2069">
                  <c:v>8.6208333333331648</c:v>
                </c:pt>
                <c:pt idx="2070">
                  <c:v>8.6249999999998312</c:v>
                </c:pt>
                <c:pt idx="2071">
                  <c:v>8.6291666666664977</c:v>
                </c:pt>
                <c:pt idx="2072">
                  <c:v>8.6333333333331641</c:v>
                </c:pt>
                <c:pt idx="2073">
                  <c:v>8.6374999999998305</c:v>
                </c:pt>
                <c:pt idx="2074">
                  <c:v>8.641666666666497</c:v>
                </c:pt>
                <c:pt idx="2075">
                  <c:v>8.6458333333331634</c:v>
                </c:pt>
                <c:pt idx="2076">
                  <c:v>8.6499999999998298</c:v>
                </c:pt>
                <c:pt idx="2077">
                  <c:v>8.6541666666664963</c:v>
                </c:pt>
                <c:pt idx="2078">
                  <c:v>8.6583333333331627</c:v>
                </c:pt>
                <c:pt idx="2079">
                  <c:v>8.6624999999998291</c:v>
                </c:pt>
                <c:pt idx="2080">
                  <c:v>8.6666666666664955</c:v>
                </c:pt>
                <c:pt idx="2081">
                  <c:v>8.670833333333162</c:v>
                </c:pt>
                <c:pt idx="2082">
                  <c:v>8.6749999999998284</c:v>
                </c:pt>
                <c:pt idx="2083">
                  <c:v>8.6791666666664948</c:v>
                </c:pt>
                <c:pt idx="2084">
                  <c:v>8.6833333333331613</c:v>
                </c:pt>
                <c:pt idx="2085">
                  <c:v>8.6874999999998277</c:v>
                </c:pt>
                <c:pt idx="2086">
                  <c:v>8.6916666666664941</c:v>
                </c:pt>
                <c:pt idx="2087">
                  <c:v>8.6958333333331606</c:v>
                </c:pt>
                <c:pt idx="2088">
                  <c:v>8.699999999999827</c:v>
                </c:pt>
                <c:pt idx="2089">
                  <c:v>8.7041666666664934</c:v>
                </c:pt>
                <c:pt idx="2090">
                  <c:v>8.7083333333331598</c:v>
                </c:pt>
                <c:pt idx="2091">
                  <c:v>8.7124999999998263</c:v>
                </c:pt>
                <c:pt idx="2092">
                  <c:v>8.7166666666664927</c:v>
                </c:pt>
                <c:pt idx="2093">
                  <c:v>8.7208333333331591</c:v>
                </c:pt>
                <c:pt idx="2094">
                  <c:v>8.7249999999998256</c:v>
                </c:pt>
                <c:pt idx="2095">
                  <c:v>8.729166666666492</c:v>
                </c:pt>
                <c:pt idx="2096">
                  <c:v>8.7333333333331584</c:v>
                </c:pt>
                <c:pt idx="2097">
                  <c:v>8.7374999999998249</c:v>
                </c:pt>
                <c:pt idx="2098">
                  <c:v>8.7416666666664913</c:v>
                </c:pt>
                <c:pt idx="2099">
                  <c:v>8.7458333333331577</c:v>
                </c:pt>
                <c:pt idx="2100">
                  <c:v>8.7499999999998241</c:v>
                </c:pt>
                <c:pt idx="2101">
                  <c:v>8.7541666666664906</c:v>
                </c:pt>
                <c:pt idx="2102">
                  <c:v>8.758333333333157</c:v>
                </c:pt>
                <c:pt idx="2103">
                  <c:v>8.7624999999998234</c:v>
                </c:pt>
                <c:pt idx="2104">
                  <c:v>8.7666666666664899</c:v>
                </c:pt>
                <c:pt idx="2105">
                  <c:v>8.7708333333331563</c:v>
                </c:pt>
                <c:pt idx="2106">
                  <c:v>8.7749999999998227</c:v>
                </c:pt>
                <c:pt idx="2107">
                  <c:v>8.7791666666664891</c:v>
                </c:pt>
                <c:pt idx="2108">
                  <c:v>8.7833333333331556</c:v>
                </c:pt>
                <c:pt idx="2109">
                  <c:v>8.787499999999822</c:v>
                </c:pt>
                <c:pt idx="2110">
                  <c:v>8.7916666666664884</c:v>
                </c:pt>
                <c:pt idx="2111">
                  <c:v>8.7958333333331549</c:v>
                </c:pt>
                <c:pt idx="2112">
                  <c:v>8.7999999999998213</c:v>
                </c:pt>
                <c:pt idx="2113">
                  <c:v>8.8041666666664877</c:v>
                </c:pt>
                <c:pt idx="2114">
                  <c:v>8.8083333333331542</c:v>
                </c:pt>
                <c:pt idx="2115">
                  <c:v>8.8124999999998206</c:v>
                </c:pt>
                <c:pt idx="2116">
                  <c:v>8.816666666666487</c:v>
                </c:pt>
                <c:pt idx="2117">
                  <c:v>8.8208333333331534</c:v>
                </c:pt>
                <c:pt idx="2118">
                  <c:v>8.8249999999998199</c:v>
                </c:pt>
                <c:pt idx="2119">
                  <c:v>8.8291666666664863</c:v>
                </c:pt>
                <c:pt idx="2120">
                  <c:v>8.8333333333331527</c:v>
                </c:pt>
                <c:pt idx="2121">
                  <c:v>8.8374999999998192</c:v>
                </c:pt>
                <c:pt idx="2122">
                  <c:v>8.8416666666664856</c:v>
                </c:pt>
                <c:pt idx="2123">
                  <c:v>8.845833333333152</c:v>
                </c:pt>
                <c:pt idx="2124">
                  <c:v>8.8499999999998185</c:v>
                </c:pt>
                <c:pt idx="2125">
                  <c:v>8.8541666666664849</c:v>
                </c:pt>
                <c:pt idx="2126">
                  <c:v>8.8583333333331513</c:v>
                </c:pt>
                <c:pt idx="2127">
                  <c:v>8.8624999999998177</c:v>
                </c:pt>
                <c:pt idx="2128">
                  <c:v>8.8666666666664842</c:v>
                </c:pt>
                <c:pt idx="2129">
                  <c:v>8.8708333333331506</c:v>
                </c:pt>
                <c:pt idx="2130">
                  <c:v>8.874999999999817</c:v>
                </c:pt>
                <c:pt idx="2131">
                  <c:v>8.8791666666664835</c:v>
                </c:pt>
                <c:pt idx="2132">
                  <c:v>8.8833333333331499</c:v>
                </c:pt>
                <c:pt idx="2133">
                  <c:v>8.8874999999998163</c:v>
                </c:pt>
                <c:pt idx="2134">
                  <c:v>8.8916666666664828</c:v>
                </c:pt>
                <c:pt idx="2135">
                  <c:v>8.8958333333331492</c:v>
                </c:pt>
                <c:pt idx="2136">
                  <c:v>8.8999999999998156</c:v>
                </c:pt>
                <c:pt idx="2137">
                  <c:v>8.904166666666482</c:v>
                </c:pt>
                <c:pt idx="2138">
                  <c:v>8.9083333333331485</c:v>
                </c:pt>
                <c:pt idx="2139">
                  <c:v>8.9124999999998149</c:v>
                </c:pt>
                <c:pt idx="2140">
                  <c:v>8.9166666666664813</c:v>
                </c:pt>
                <c:pt idx="2141">
                  <c:v>8.9208333333331478</c:v>
                </c:pt>
                <c:pt idx="2142">
                  <c:v>8.9249999999998142</c:v>
                </c:pt>
                <c:pt idx="2143">
                  <c:v>8.9291666666664806</c:v>
                </c:pt>
                <c:pt idx="2144">
                  <c:v>8.9333333333331471</c:v>
                </c:pt>
                <c:pt idx="2145">
                  <c:v>8.9374999999998135</c:v>
                </c:pt>
                <c:pt idx="2146">
                  <c:v>8.9416666666664799</c:v>
                </c:pt>
                <c:pt idx="2147">
                  <c:v>8.9458333333331463</c:v>
                </c:pt>
                <c:pt idx="2148">
                  <c:v>8.9499999999998128</c:v>
                </c:pt>
                <c:pt idx="2149">
                  <c:v>8.9541666666664792</c:v>
                </c:pt>
                <c:pt idx="2150">
                  <c:v>8.9583333333331456</c:v>
                </c:pt>
                <c:pt idx="2151">
                  <c:v>8.9624999999998121</c:v>
                </c:pt>
                <c:pt idx="2152">
                  <c:v>8.9666666666664785</c:v>
                </c:pt>
                <c:pt idx="2153">
                  <c:v>8.9708333333331449</c:v>
                </c:pt>
                <c:pt idx="2154">
                  <c:v>8.9749999999998114</c:v>
                </c:pt>
                <c:pt idx="2155">
                  <c:v>8.9791666666664778</c:v>
                </c:pt>
                <c:pt idx="2156">
                  <c:v>8.9833333333331442</c:v>
                </c:pt>
                <c:pt idx="2157">
                  <c:v>8.9874999999998106</c:v>
                </c:pt>
                <c:pt idx="2158">
                  <c:v>8.9916666666664771</c:v>
                </c:pt>
                <c:pt idx="2159">
                  <c:v>8.9958333333331435</c:v>
                </c:pt>
                <c:pt idx="2160">
                  <c:v>8.9999999999998099</c:v>
                </c:pt>
                <c:pt idx="2161">
                  <c:v>9.0041666666664764</c:v>
                </c:pt>
                <c:pt idx="2162">
                  <c:v>9.0083333333331428</c:v>
                </c:pt>
                <c:pt idx="2163">
                  <c:v>9.0124999999998092</c:v>
                </c:pt>
                <c:pt idx="2164">
                  <c:v>9.0166666666664756</c:v>
                </c:pt>
                <c:pt idx="2165">
                  <c:v>9.0208333333331421</c:v>
                </c:pt>
                <c:pt idx="2166">
                  <c:v>9.0249999999998085</c:v>
                </c:pt>
                <c:pt idx="2167">
                  <c:v>9.0291666666664749</c:v>
                </c:pt>
                <c:pt idx="2168">
                  <c:v>9.0333333333331414</c:v>
                </c:pt>
                <c:pt idx="2169">
                  <c:v>9.0374999999998078</c:v>
                </c:pt>
                <c:pt idx="2170">
                  <c:v>9.0416666666664742</c:v>
                </c:pt>
                <c:pt idx="2171">
                  <c:v>9.0458333333331407</c:v>
                </c:pt>
                <c:pt idx="2172">
                  <c:v>9.0499999999998071</c:v>
                </c:pt>
                <c:pt idx="2173">
                  <c:v>9.0541666666664735</c:v>
                </c:pt>
                <c:pt idx="2174">
                  <c:v>9.0583333333331399</c:v>
                </c:pt>
                <c:pt idx="2175">
                  <c:v>9.0624999999998064</c:v>
                </c:pt>
                <c:pt idx="2176">
                  <c:v>9.0666666666664728</c:v>
                </c:pt>
                <c:pt idx="2177">
                  <c:v>9.0708333333331392</c:v>
                </c:pt>
                <c:pt idx="2178">
                  <c:v>9.0749999999998057</c:v>
                </c:pt>
                <c:pt idx="2179">
                  <c:v>9.0791666666664721</c:v>
                </c:pt>
                <c:pt idx="2180">
                  <c:v>9.0833333333331385</c:v>
                </c:pt>
                <c:pt idx="2181">
                  <c:v>9.087499999999805</c:v>
                </c:pt>
                <c:pt idx="2182">
                  <c:v>9.0916666666664714</c:v>
                </c:pt>
                <c:pt idx="2183">
                  <c:v>9.0958333333331378</c:v>
                </c:pt>
                <c:pt idx="2184">
                  <c:v>9.0999999999998042</c:v>
                </c:pt>
                <c:pt idx="2185">
                  <c:v>9.1041666666664707</c:v>
                </c:pt>
                <c:pt idx="2186">
                  <c:v>9.1083333333331371</c:v>
                </c:pt>
                <c:pt idx="2187">
                  <c:v>9.1124999999998035</c:v>
                </c:pt>
                <c:pt idx="2188">
                  <c:v>9.11666666666647</c:v>
                </c:pt>
                <c:pt idx="2189">
                  <c:v>9.1208333333331364</c:v>
                </c:pt>
                <c:pt idx="2190">
                  <c:v>9.1249999999998028</c:v>
                </c:pt>
                <c:pt idx="2191">
                  <c:v>9.1291666666664693</c:v>
                </c:pt>
                <c:pt idx="2192">
                  <c:v>9.1333333333331357</c:v>
                </c:pt>
                <c:pt idx="2193">
                  <c:v>9.1374999999998021</c:v>
                </c:pt>
                <c:pt idx="2194">
                  <c:v>9.1416666666664685</c:v>
                </c:pt>
                <c:pt idx="2195">
                  <c:v>9.145833333333135</c:v>
                </c:pt>
                <c:pt idx="2196">
                  <c:v>9.1499999999998014</c:v>
                </c:pt>
                <c:pt idx="2197">
                  <c:v>9.1541666666664678</c:v>
                </c:pt>
                <c:pt idx="2198">
                  <c:v>9.1583333333331343</c:v>
                </c:pt>
                <c:pt idx="2199">
                  <c:v>9.1624999999998007</c:v>
                </c:pt>
                <c:pt idx="2200">
                  <c:v>9.1666666666664671</c:v>
                </c:pt>
                <c:pt idx="2201">
                  <c:v>9.1708333333331336</c:v>
                </c:pt>
                <c:pt idx="2202">
                  <c:v>9.1749999999998</c:v>
                </c:pt>
                <c:pt idx="2203">
                  <c:v>9.1791666666664664</c:v>
                </c:pt>
                <c:pt idx="2204">
                  <c:v>9.1833333333331328</c:v>
                </c:pt>
                <c:pt idx="2205">
                  <c:v>9.1874999999997993</c:v>
                </c:pt>
                <c:pt idx="2206">
                  <c:v>9.1916666666664657</c:v>
                </c:pt>
                <c:pt idx="2207">
                  <c:v>9.1958333333331321</c:v>
                </c:pt>
                <c:pt idx="2208">
                  <c:v>9.1999999999997986</c:v>
                </c:pt>
                <c:pt idx="2209">
                  <c:v>9.204166666666465</c:v>
                </c:pt>
                <c:pt idx="2210">
                  <c:v>9.2083333333331314</c:v>
                </c:pt>
                <c:pt idx="2211">
                  <c:v>9.2124999999997979</c:v>
                </c:pt>
                <c:pt idx="2212">
                  <c:v>9.2166666666664643</c:v>
                </c:pt>
                <c:pt idx="2213">
                  <c:v>9.2208333333331307</c:v>
                </c:pt>
                <c:pt idx="2214">
                  <c:v>9.2249999999997971</c:v>
                </c:pt>
                <c:pt idx="2215">
                  <c:v>9.2291666666664636</c:v>
                </c:pt>
                <c:pt idx="2216">
                  <c:v>9.23333333333313</c:v>
                </c:pt>
                <c:pt idx="2217">
                  <c:v>9.2374999999997964</c:v>
                </c:pt>
                <c:pt idx="2218">
                  <c:v>9.2416666666664629</c:v>
                </c:pt>
                <c:pt idx="2219">
                  <c:v>9.2458333333331293</c:v>
                </c:pt>
                <c:pt idx="2220">
                  <c:v>9.2499999999997957</c:v>
                </c:pt>
                <c:pt idx="2221">
                  <c:v>9.2541666666664621</c:v>
                </c:pt>
                <c:pt idx="2222">
                  <c:v>9.2583333333331286</c:v>
                </c:pt>
                <c:pt idx="2223">
                  <c:v>9.262499999999795</c:v>
                </c:pt>
                <c:pt idx="2224">
                  <c:v>9.2666666666664614</c:v>
                </c:pt>
                <c:pt idx="2225">
                  <c:v>9.2708333333331279</c:v>
                </c:pt>
                <c:pt idx="2226">
                  <c:v>9.2749999999997943</c:v>
                </c:pt>
                <c:pt idx="2227">
                  <c:v>9.2791666666664607</c:v>
                </c:pt>
                <c:pt idx="2228">
                  <c:v>9.2833333333331272</c:v>
                </c:pt>
                <c:pt idx="2229">
                  <c:v>9.2874999999997936</c:v>
                </c:pt>
                <c:pt idx="2230">
                  <c:v>9.29166666666646</c:v>
                </c:pt>
                <c:pt idx="2231">
                  <c:v>9.2958333333331264</c:v>
                </c:pt>
                <c:pt idx="2232">
                  <c:v>9.2999999999997929</c:v>
                </c:pt>
                <c:pt idx="2233">
                  <c:v>9.3041666666664593</c:v>
                </c:pt>
                <c:pt idx="2234">
                  <c:v>9.3083333333331257</c:v>
                </c:pt>
                <c:pt idx="2235">
                  <c:v>9.3124999999997922</c:v>
                </c:pt>
                <c:pt idx="2236">
                  <c:v>9.3166666666664586</c:v>
                </c:pt>
                <c:pt idx="2237">
                  <c:v>9.320833333333125</c:v>
                </c:pt>
                <c:pt idx="2238">
                  <c:v>9.3249999999997915</c:v>
                </c:pt>
                <c:pt idx="2239">
                  <c:v>9.3291666666664579</c:v>
                </c:pt>
                <c:pt idx="2240">
                  <c:v>9.3333333333331243</c:v>
                </c:pt>
                <c:pt idx="2241">
                  <c:v>9.3374999999997907</c:v>
                </c:pt>
                <c:pt idx="2242">
                  <c:v>9.3416666666664572</c:v>
                </c:pt>
                <c:pt idx="2243">
                  <c:v>9.3458333333331236</c:v>
                </c:pt>
                <c:pt idx="2244">
                  <c:v>9.34999999999979</c:v>
                </c:pt>
                <c:pt idx="2245">
                  <c:v>9.3541666666664565</c:v>
                </c:pt>
                <c:pt idx="2246">
                  <c:v>9.3583333333331229</c:v>
                </c:pt>
                <c:pt idx="2247">
                  <c:v>9.3624999999997893</c:v>
                </c:pt>
                <c:pt idx="2248">
                  <c:v>9.3666666666664558</c:v>
                </c:pt>
                <c:pt idx="2249">
                  <c:v>9.3708333333331222</c:v>
                </c:pt>
                <c:pt idx="2250">
                  <c:v>9.3749999999997886</c:v>
                </c:pt>
                <c:pt idx="2251">
                  <c:v>9.379166666666455</c:v>
                </c:pt>
                <c:pt idx="2252">
                  <c:v>9.3833333333331215</c:v>
                </c:pt>
                <c:pt idx="2253">
                  <c:v>9.3874999999997879</c:v>
                </c:pt>
                <c:pt idx="2254">
                  <c:v>9.3916666666664543</c:v>
                </c:pt>
                <c:pt idx="2255">
                  <c:v>9.3958333333331208</c:v>
                </c:pt>
                <c:pt idx="2256">
                  <c:v>9.3999999999997872</c:v>
                </c:pt>
                <c:pt idx="2257">
                  <c:v>9.4041666666664536</c:v>
                </c:pt>
                <c:pt idx="2258">
                  <c:v>9.4083333333331201</c:v>
                </c:pt>
                <c:pt idx="2259">
                  <c:v>9.4124999999997865</c:v>
                </c:pt>
                <c:pt idx="2260">
                  <c:v>9.4166666666664529</c:v>
                </c:pt>
                <c:pt idx="2261">
                  <c:v>9.4208333333331193</c:v>
                </c:pt>
                <c:pt idx="2262">
                  <c:v>9.4249999999997858</c:v>
                </c:pt>
                <c:pt idx="2263">
                  <c:v>9.4291666666664522</c:v>
                </c:pt>
                <c:pt idx="2264">
                  <c:v>9.4333333333331186</c:v>
                </c:pt>
                <c:pt idx="2265">
                  <c:v>9.4374999999997851</c:v>
                </c:pt>
                <c:pt idx="2266">
                  <c:v>9.4416666666664515</c:v>
                </c:pt>
                <c:pt idx="2267">
                  <c:v>9.4458333333331179</c:v>
                </c:pt>
                <c:pt idx="2268">
                  <c:v>9.4499999999997844</c:v>
                </c:pt>
                <c:pt idx="2269">
                  <c:v>9.4541666666664508</c:v>
                </c:pt>
                <c:pt idx="2270">
                  <c:v>9.4583333333331172</c:v>
                </c:pt>
                <c:pt idx="2271">
                  <c:v>9.4624999999997836</c:v>
                </c:pt>
                <c:pt idx="2272">
                  <c:v>9.4666666666664501</c:v>
                </c:pt>
                <c:pt idx="2273">
                  <c:v>9.4708333333331165</c:v>
                </c:pt>
                <c:pt idx="2274">
                  <c:v>9.4749999999997829</c:v>
                </c:pt>
                <c:pt idx="2275">
                  <c:v>9.4791666666664494</c:v>
                </c:pt>
                <c:pt idx="2276">
                  <c:v>9.4833333333331158</c:v>
                </c:pt>
                <c:pt idx="2277">
                  <c:v>9.4874999999997822</c:v>
                </c:pt>
                <c:pt idx="2278">
                  <c:v>9.4916666666664486</c:v>
                </c:pt>
                <c:pt idx="2279">
                  <c:v>9.4958333333331151</c:v>
                </c:pt>
                <c:pt idx="2280">
                  <c:v>9.4999999999997815</c:v>
                </c:pt>
                <c:pt idx="2281">
                  <c:v>9.5041666666664479</c:v>
                </c:pt>
                <c:pt idx="2282">
                  <c:v>9.5083333333331144</c:v>
                </c:pt>
                <c:pt idx="2283">
                  <c:v>9.5124999999997808</c:v>
                </c:pt>
                <c:pt idx="2284">
                  <c:v>9.5166666666664472</c:v>
                </c:pt>
                <c:pt idx="2285">
                  <c:v>9.5208333333331137</c:v>
                </c:pt>
                <c:pt idx="2286">
                  <c:v>9.5249999999997801</c:v>
                </c:pt>
                <c:pt idx="2287">
                  <c:v>9.5291666666664465</c:v>
                </c:pt>
                <c:pt idx="2288">
                  <c:v>9.5333333333331129</c:v>
                </c:pt>
                <c:pt idx="2289">
                  <c:v>9.5374999999997794</c:v>
                </c:pt>
                <c:pt idx="2290">
                  <c:v>9.5416666666664458</c:v>
                </c:pt>
                <c:pt idx="2291">
                  <c:v>9.5458333333331122</c:v>
                </c:pt>
                <c:pt idx="2292">
                  <c:v>9.5499999999997787</c:v>
                </c:pt>
                <c:pt idx="2293">
                  <c:v>9.5541666666664451</c:v>
                </c:pt>
                <c:pt idx="2294">
                  <c:v>9.5583333333331115</c:v>
                </c:pt>
                <c:pt idx="2295">
                  <c:v>9.562499999999778</c:v>
                </c:pt>
                <c:pt idx="2296">
                  <c:v>9.5666666666664444</c:v>
                </c:pt>
                <c:pt idx="2297">
                  <c:v>9.5708333333331108</c:v>
                </c:pt>
                <c:pt idx="2298">
                  <c:v>9.5749999999997772</c:v>
                </c:pt>
                <c:pt idx="2299">
                  <c:v>9.5791666666664437</c:v>
                </c:pt>
                <c:pt idx="2300">
                  <c:v>9.5833333333331101</c:v>
                </c:pt>
                <c:pt idx="2301">
                  <c:v>9.5874999999997765</c:v>
                </c:pt>
                <c:pt idx="2302">
                  <c:v>9.591666666666443</c:v>
                </c:pt>
                <c:pt idx="2303">
                  <c:v>9.5958333333331094</c:v>
                </c:pt>
                <c:pt idx="2304">
                  <c:v>9.5999999999997758</c:v>
                </c:pt>
                <c:pt idx="2305">
                  <c:v>9.6041666666664423</c:v>
                </c:pt>
                <c:pt idx="2306">
                  <c:v>9.6083333333331087</c:v>
                </c:pt>
                <c:pt idx="2307">
                  <c:v>9.6124999999997751</c:v>
                </c:pt>
                <c:pt idx="2308">
                  <c:v>9.6166666666664415</c:v>
                </c:pt>
                <c:pt idx="2309">
                  <c:v>9.620833333333108</c:v>
                </c:pt>
                <c:pt idx="2310">
                  <c:v>9.6249999999997744</c:v>
                </c:pt>
                <c:pt idx="2311">
                  <c:v>9.6291666666664408</c:v>
                </c:pt>
                <c:pt idx="2312">
                  <c:v>9.6333333333331073</c:v>
                </c:pt>
                <c:pt idx="2313">
                  <c:v>9.6374999999997737</c:v>
                </c:pt>
                <c:pt idx="2314">
                  <c:v>9.6416666666664401</c:v>
                </c:pt>
                <c:pt idx="2315">
                  <c:v>9.6458333333331066</c:v>
                </c:pt>
                <c:pt idx="2316">
                  <c:v>9.649999999999773</c:v>
                </c:pt>
                <c:pt idx="2317">
                  <c:v>9.6541666666664394</c:v>
                </c:pt>
                <c:pt idx="2318">
                  <c:v>9.6583333333331058</c:v>
                </c:pt>
                <c:pt idx="2319">
                  <c:v>9.6624999999997723</c:v>
                </c:pt>
                <c:pt idx="2320">
                  <c:v>9.6666666666664387</c:v>
                </c:pt>
                <c:pt idx="2321">
                  <c:v>9.6708333333331051</c:v>
                </c:pt>
                <c:pt idx="2322">
                  <c:v>9.6749999999997716</c:v>
                </c:pt>
                <c:pt idx="2323">
                  <c:v>9.679166666666438</c:v>
                </c:pt>
                <c:pt idx="2324">
                  <c:v>9.6833333333331044</c:v>
                </c:pt>
                <c:pt idx="2325">
                  <c:v>9.6874999999997708</c:v>
                </c:pt>
                <c:pt idx="2326">
                  <c:v>9.6916666666664373</c:v>
                </c:pt>
                <c:pt idx="2327">
                  <c:v>9.6958333333331037</c:v>
                </c:pt>
                <c:pt idx="2328">
                  <c:v>9.6999999999997701</c:v>
                </c:pt>
                <c:pt idx="2329">
                  <c:v>9.7041666666664366</c:v>
                </c:pt>
                <c:pt idx="2330">
                  <c:v>9.708333333333103</c:v>
                </c:pt>
                <c:pt idx="2331">
                  <c:v>9.7124999999997694</c:v>
                </c:pt>
                <c:pt idx="2332">
                  <c:v>9.7166666666664359</c:v>
                </c:pt>
                <c:pt idx="2333">
                  <c:v>9.7208333333331023</c:v>
                </c:pt>
                <c:pt idx="2334">
                  <c:v>9.7249999999997687</c:v>
                </c:pt>
                <c:pt idx="2335">
                  <c:v>9.7291666666664351</c:v>
                </c:pt>
                <c:pt idx="2336">
                  <c:v>9.7333333333331016</c:v>
                </c:pt>
                <c:pt idx="2337">
                  <c:v>9.737499999999768</c:v>
                </c:pt>
                <c:pt idx="2338">
                  <c:v>9.7416666666664344</c:v>
                </c:pt>
                <c:pt idx="2339">
                  <c:v>9.7458333333331009</c:v>
                </c:pt>
                <c:pt idx="2340">
                  <c:v>9.7499999999997673</c:v>
                </c:pt>
                <c:pt idx="2341">
                  <c:v>9.7541666666664337</c:v>
                </c:pt>
                <c:pt idx="2342">
                  <c:v>9.7583333333331002</c:v>
                </c:pt>
                <c:pt idx="2343">
                  <c:v>9.7624999999997666</c:v>
                </c:pt>
                <c:pt idx="2344">
                  <c:v>9.766666666666433</c:v>
                </c:pt>
                <c:pt idx="2345">
                  <c:v>9.7708333333330994</c:v>
                </c:pt>
                <c:pt idx="2346">
                  <c:v>9.7749999999997659</c:v>
                </c:pt>
                <c:pt idx="2347">
                  <c:v>9.7791666666664323</c:v>
                </c:pt>
                <c:pt idx="2348">
                  <c:v>9.7833333333330987</c:v>
                </c:pt>
                <c:pt idx="2349">
                  <c:v>9.7874999999997652</c:v>
                </c:pt>
                <c:pt idx="2350">
                  <c:v>9.7916666666664316</c:v>
                </c:pt>
                <c:pt idx="2351">
                  <c:v>9.795833333333098</c:v>
                </c:pt>
                <c:pt idx="2352">
                  <c:v>9.7999999999997645</c:v>
                </c:pt>
                <c:pt idx="2353">
                  <c:v>9.8041666666664309</c:v>
                </c:pt>
                <c:pt idx="2354">
                  <c:v>9.8083333333330973</c:v>
                </c:pt>
                <c:pt idx="2355">
                  <c:v>9.8124999999997637</c:v>
                </c:pt>
                <c:pt idx="2356">
                  <c:v>9.8166666666664302</c:v>
                </c:pt>
                <c:pt idx="2357">
                  <c:v>9.8208333333330966</c:v>
                </c:pt>
                <c:pt idx="2358">
                  <c:v>9.824999999999763</c:v>
                </c:pt>
                <c:pt idx="2359">
                  <c:v>9.8291666666664295</c:v>
                </c:pt>
                <c:pt idx="2360">
                  <c:v>9.8333333333330959</c:v>
                </c:pt>
                <c:pt idx="2361">
                  <c:v>9.8374999999997623</c:v>
                </c:pt>
                <c:pt idx="2362">
                  <c:v>9.8416666666664288</c:v>
                </c:pt>
                <c:pt idx="2363">
                  <c:v>9.8458333333330952</c:v>
                </c:pt>
                <c:pt idx="2364">
                  <c:v>9.8499999999997616</c:v>
                </c:pt>
                <c:pt idx="2365">
                  <c:v>9.854166666666428</c:v>
                </c:pt>
                <c:pt idx="2366">
                  <c:v>9.8583333333330945</c:v>
                </c:pt>
                <c:pt idx="2367">
                  <c:v>9.8624999999997609</c:v>
                </c:pt>
                <c:pt idx="2368">
                  <c:v>9.8666666666664273</c:v>
                </c:pt>
                <c:pt idx="2369">
                  <c:v>9.8708333333330938</c:v>
                </c:pt>
                <c:pt idx="2370">
                  <c:v>9.8749999999997602</c:v>
                </c:pt>
                <c:pt idx="2371">
                  <c:v>9.8791666666664266</c:v>
                </c:pt>
                <c:pt idx="2372">
                  <c:v>9.8833333333330931</c:v>
                </c:pt>
                <c:pt idx="2373">
                  <c:v>9.8874999999997595</c:v>
                </c:pt>
                <c:pt idx="2374">
                  <c:v>9.8916666666664259</c:v>
                </c:pt>
                <c:pt idx="2375">
                  <c:v>9.8958333333330923</c:v>
                </c:pt>
                <c:pt idx="2376">
                  <c:v>9.8999999999997588</c:v>
                </c:pt>
                <c:pt idx="2377">
                  <c:v>9.9041666666664252</c:v>
                </c:pt>
                <c:pt idx="2378">
                  <c:v>9.9083333333330916</c:v>
                </c:pt>
                <c:pt idx="2379">
                  <c:v>9.9124999999997581</c:v>
                </c:pt>
                <c:pt idx="2380">
                  <c:v>9.9166666666664245</c:v>
                </c:pt>
                <c:pt idx="2381">
                  <c:v>9.9208333333330909</c:v>
                </c:pt>
                <c:pt idx="2382">
                  <c:v>9.9249999999997573</c:v>
                </c:pt>
                <c:pt idx="2383">
                  <c:v>9.9291666666664238</c:v>
                </c:pt>
                <c:pt idx="2384">
                  <c:v>9.9333333333330902</c:v>
                </c:pt>
                <c:pt idx="2385">
                  <c:v>9.9374999999997566</c:v>
                </c:pt>
                <c:pt idx="2386">
                  <c:v>9.9416666666664231</c:v>
                </c:pt>
                <c:pt idx="2387">
                  <c:v>9.9458333333330895</c:v>
                </c:pt>
                <c:pt idx="2388">
                  <c:v>9.9499999999997559</c:v>
                </c:pt>
                <c:pt idx="2389">
                  <c:v>9.9541666666664224</c:v>
                </c:pt>
                <c:pt idx="2390">
                  <c:v>9.9583333333330888</c:v>
                </c:pt>
                <c:pt idx="2391">
                  <c:v>9.9624999999997552</c:v>
                </c:pt>
                <c:pt idx="2392">
                  <c:v>9.9666666666664216</c:v>
                </c:pt>
                <c:pt idx="2393">
                  <c:v>9.9708333333330881</c:v>
                </c:pt>
                <c:pt idx="2394">
                  <c:v>9.9749999999997545</c:v>
                </c:pt>
                <c:pt idx="2395">
                  <c:v>9.9791666666664209</c:v>
                </c:pt>
                <c:pt idx="2396">
                  <c:v>9.9833333333330874</c:v>
                </c:pt>
                <c:pt idx="2397">
                  <c:v>9.9874999999997538</c:v>
                </c:pt>
                <c:pt idx="2398">
                  <c:v>9.9916666666664202</c:v>
                </c:pt>
                <c:pt idx="2399">
                  <c:v>9.9958333333330867</c:v>
                </c:pt>
              </c:numCache>
            </c:numRef>
          </c:xVal>
          <c:yVal>
            <c:numRef>
              <c:f>sandyhook_10day6min!$H$1:$H$21842</c:f>
              <c:numCache>
                <c:formatCode>0.00E+00</c:formatCode>
                <c:ptCount val="21842"/>
                <c:pt idx="0">
                  <c:v>0</c:v>
                </c:pt>
                <c:pt idx="1">
                  <c:v>-9.8000000000000004E-2</c:v>
                </c:pt>
                <c:pt idx="2">
                  <c:v>-0.14699999999999999</c:v>
                </c:pt>
                <c:pt idx="3">
                  <c:v>-0.16200000000000001</c:v>
                </c:pt>
                <c:pt idx="4">
                  <c:v>-0.187</c:v>
                </c:pt>
                <c:pt idx="5">
                  <c:v>-0.21</c:v>
                </c:pt>
                <c:pt idx="6">
                  <c:v>-0.23699999999999999</c:v>
                </c:pt>
                <c:pt idx="7">
                  <c:v>-0.26800000000000002</c:v>
                </c:pt>
                <c:pt idx="8">
                  <c:v>-0.29099999999999998</c:v>
                </c:pt>
                <c:pt idx="9">
                  <c:v>-0.307</c:v>
                </c:pt>
                <c:pt idx="10">
                  <c:v>-0.33</c:v>
                </c:pt>
                <c:pt idx="11">
                  <c:v>-0.35199999999999998</c:v>
                </c:pt>
                <c:pt idx="12">
                  <c:v>-0.37</c:v>
                </c:pt>
                <c:pt idx="13">
                  <c:v>-0.39500000000000002</c:v>
                </c:pt>
                <c:pt idx="14">
                  <c:v>-0.41599999999999998</c:v>
                </c:pt>
                <c:pt idx="15">
                  <c:v>-0.433</c:v>
                </c:pt>
                <c:pt idx="16">
                  <c:v>-0.45300000000000001</c:v>
                </c:pt>
                <c:pt idx="17">
                  <c:v>-0.47099999999999997</c:v>
                </c:pt>
                <c:pt idx="18">
                  <c:v>-0.48899999999999999</c:v>
                </c:pt>
                <c:pt idx="19">
                  <c:v>-0.50900000000000001</c:v>
                </c:pt>
                <c:pt idx="20">
                  <c:v>-0.52600000000000002</c:v>
                </c:pt>
                <c:pt idx="21">
                  <c:v>-0.54300000000000004</c:v>
                </c:pt>
                <c:pt idx="22">
                  <c:v>-0.56000000000000005</c:v>
                </c:pt>
                <c:pt idx="23">
                  <c:v>-0.57699999999999996</c:v>
                </c:pt>
                <c:pt idx="24">
                  <c:v>-0.58899999999999997</c:v>
                </c:pt>
                <c:pt idx="25">
                  <c:v>-0.59899999999999998</c:v>
                </c:pt>
                <c:pt idx="26">
                  <c:v>-0.60899999999999999</c:v>
                </c:pt>
                <c:pt idx="27">
                  <c:v>-0.61099999999999999</c:v>
                </c:pt>
                <c:pt idx="28">
                  <c:v>-0.61</c:v>
                </c:pt>
                <c:pt idx="29">
                  <c:v>-0.60899999999999999</c:v>
                </c:pt>
                <c:pt idx="30">
                  <c:v>-0.60499999999999998</c:v>
                </c:pt>
                <c:pt idx="31">
                  <c:v>-0.59199999999999997</c:v>
                </c:pt>
                <c:pt idx="32">
                  <c:v>-0.58099999999999996</c:v>
                </c:pt>
                <c:pt idx="33">
                  <c:v>-0.56499999999999995</c:v>
                </c:pt>
                <c:pt idx="34">
                  <c:v>-0.54600000000000004</c:v>
                </c:pt>
                <c:pt idx="35">
                  <c:v>-0.52200000000000002</c:v>
                </c:pt>
                <c:pt idx="36">
                  <c:v>-0.495</c:v>
                </c:pt>
                <c:pt idx="37">
                  <c:v>-0.46500000000000002</c:v>
                </c:pt>
                <c:pt idx="38">
                  <c:v>-0.436</c:v>
                </c:pt>
                <c:pt idx="39">
                  <c:v>-0.40699999999999997</c:v>
                </c:pt>
                <c:pt idx="40">
                  <c:v>-0.377</c:v>
                </c:pt>
                <c:pt idx="41">
                  <c:v>-0.35</c:v>
                </c:pt>
                <c:pt idx="42">
                  <c:v>-0.32</c:v>
                </c:pt>
                <c:pt idx="43">
                  <c:v>-0.29099999999999998</c:v>
                </c:pt>
                <c:pt idx="44">
                  <c:v>-0.27900000000000003</c:v>
                </c:pt>
                <c:pt idx="45">
                  <c:v>-0.25800000000000001</c:v>
                </c:pt>
                <c:pt idx="46">
                  <c:v>-0.22900000000000001</c:v>
                </c:pt>
                <c:pt idx="47">
                  <c:v>-0.20100000000000001</c:v>
                </c:pt>
                <c:pt idx="48">
                  <c:v>-0.16600000000000001</c:v>
                </c:pt>
                <c:pt idx="49">
                  <c:v>-0.13500000000000001</c:v>
                </c:pt>
                <c:pt idx="50">
                  <c:v>-0.10199999999999999</c:v>
                </c:pt>
                <c:pt idx="51">
                  <c:v>-6.6699999999999995E-2</c:v>
                </c:pt>
                <c:pt idx="52">
                  <c:v>-2.7699999999999999E-2</c:v>
                </c:pt>
                <c:pt idx="53">
                  <c:v>1.1599999999999999E-2</c:v>
                </c:pt>
                <c:pt idx="54">
                  <c:v>4.6899999999999997E-2</c:v>
                </c:pt>
                <c:pt idx="55">
                  <c:v>7.8899999999999998E-2</c:v>
                </c:pt>
                <c:pt idx="56">
                  <c:v>0.109</c:v>
                </c:pt>
                <c:pt idx="57">
                  <c:v>0.13900000000000001</c:v>
                </c:pt>
                <c:pt idx="58">
                  <c:v>0.17199999999999999</c:v>
                </c:pt>
                <c:pt idx="59">
                  <c:v>0.20100000000000001</c:v>
                </c:pt>
                <c:pt idx="60">
                  <c:v>0.23</c:v>
                </c:pt>
                <c:pt idx="61">
                  <c:v>0.26300000000000001</c:v>
                </c:pt>
                <c:pt idx="62">
                  <c:v>0.29599999999999999</c:v>
                </c:pt>
                <c:pt idx="63">
                  <c:v>0.32600000000000001</c:v>
                </c:pt>
                <c:pt idx="64">
                  <c:v>0.35299999999999998</c:v>
                </c:pt>
                <c:pt idx="65">
                  <c:v>0.379</c:v>
                </c:pt>
                <c:pt idx="66">
                  <c:v>0.40899999999999997</c:v>
                </c:pt>
                <c:pt idx="67">
                  <c:v>0.434</c:v>
                </c:pt>
                <c:pt idx="68">
                  <c:v>0.45200000000000001</c:v>
                </c:pt>
                <c:pt idx="69">
                  <c:v>0.47499999999999998</c:v>
                </c:pt>
                <c:pt idx="70">
                  <c:v>0.49099999999999999</c:v>
                </c:pt>
                <c:pt idx="71">
                  <c:v>0.51200000000000001</c:v>
                </c:pt>
                <c:pt idx="72">
                  <c:v>0.52700000000000002</c:v>
                </c:pt>
                <c:pt idx="73">
                  <c:v>0.54300000000000004</c:v>
                </c:pt>
                <c:pt idx="74">
                  <c:v>0.56000000000000005</c:v>
                </c:pt>
                <c:pt idx="75">
                  <c:v>0.57699999999999996</c:v>
                </c:pt>
                <c:pt idx="76">
                  <c:v>0.59399999999999997</c:v>
                </c:pt>
                <c:pt idx="77">
                  <c:v>0.61399999999999999</c:v>
                </c:pt>
                <c:pt idx="78">
                  <c:v>0.63500000000000001</c:v>
                </c:pt>
                <c:pt idx="79">
                  <c:v>0.65</c:v>
                </c:pt>
                <c:pt idx="80">
                  <c:v>0.66700000000000004</c:v>
                </c:pt>
                <c:pt idx="81">
                  <c:v>0.67800000000000005</c:v>
                </c:pt>
                <c:pt idx="82">
                  <c:v>0.69299999999999995</c:v>
                </c:pt>
                <c:pt idx="83">
                  <c:v>0.71399999999999997</c:v>
                </c:pt>
                <c:pt idx="84">
                  <c:v>0.72599999999999998</c:v>
                </c:pt>
                <c:pt idx="85">
                  <c:v>0.73899999999999999</c:v>
                </c:pt>
                <c:pt idx="86">
                  <c:v>0.75</c:v>
                </c:pt>
                <c:pt idx="87">
                  <c:v>0.76100000000000001</c:v>
                </c:pt>
                <c:pt idx="88">
                  <c:v>0.76900000000000002</c:v>
                </c:pt>
                <c:pt idx="89">
                  <c:v>0.77300000000000002</c:v>
                </c:pt>
                <c:pt idx="90">
                  <c:v>0.77400000000000002</c:v>
                </c:pt>
                <c:pt idx="91">
                  <c:v>0.77600000000000002</c:v>
                </c:pt>
                <c:pt idx="92">
                  <c:v>0.77500000000000002</c:v>
                </c:pt>
                <c:pt idx="93">
                  <c:v>0.77100000000000002</c:v>
                </c:pt>
                <c:pt idx="94">
                  <c:v>0.76400000000000001</c:v>
                </c:pt>
                <c:pt idx="95">
                  <c:v>0.75800000000000001</c:v>
                </c:pt>
                <c:pt idx="96">
                  <c:v>0.753</c:v>
                </c:pt>
                <c:pt idx="97">
                  <c:v>0.73899999999999999</c:v>
                </c:pt>
                <c:pt idx="98">
                  <c:v>0.72499999999999998</c:v>
                </c:pt>
                <c:pt idx="99">
                  <c:v>0.70799999999999996</c:v>
                </c:pt>
                <c:pt idx="100">
                  <c:v>0.69099999999999995</c:v>
                </c:pt>
                <c:pt idx="101">
                  <c:v>0.67200000000000004</c:v>
                </c:pt>
                <c:pt idx="102">
                  <c:v>0.64500000000000002</c:v>
                </c:pt>
                <c:pt idx="103">
                  <c:v>0.61899999999999999</c:v>
                </c:pt>
                <c:pt idx="104">
                  <c:v>0.59599999999999997</c:v>
                </c:pt>
                <c:pt idx="105">
                  <c:v>0.56799999999999995</c:v>
                </c:pt>
                <c:pt idx="106">
                  <c:v>0.53600000000000003</c:v>
                </c:pt>
                <c:pt idx="107">
                  <c:v>0.51600000000000001</c:v>
                </c:pt>
                <c:pt idx="108">
                  <c:v>0.49</c:v>
                </c:pt>
                <c:pt idx="109">
                  <c:v>0.46100000000000002</c:v>
                </c:pt>
                <c:pt idx="110">
                  <c:v>0.433</c:v>
                </c:pt>
                <c:pt idx="111">
                  <c:v>0.40300000000000002</c:v>
                </c:pt>
                <c:pt idx="112">
                  <c:v>0.36799999999999999</c:v>
                </c:pt>
                <c:pt idx="113">
                  <c:v>0.33400000000000002</c:v>
                </c:pt>
                <c:pt idx="114">
                  <c:v>0.3</c:v>
                </c:pt>
                <c:pt idx="115">
                  <c:v>0.26500000000000001</c:v>
                </c:pt>
                <c:pt idx="116">
                  <c:v>0.22900000000000001</c:v>
                </c:pt>
                <c:pt idx="117">
                  <c:v>0.19500000000000001</c:v>
                </c:pt>
                <c:pt idx="118">
                  <c:v>0.16600000000000001</c:v>
                </c:pt>
                <c:pt idx="119">
                  <c:v>0.126</c:v>
                </c:pt>
                <c:pt idx="120">
                  <c:v>9.3700000000000006E-2</c:v>
                </c:pt>
                <c:pt idx="121">
                  <c:v>6.3500000000000001E-2</c:v>
                </c:pt>
                <c:pt idx="122">
                  <c:v>3.7699999999999997E-2</c:v>
                </c:pt>
                <c:pt idx="123">
                  <c:v>7.2500000000000004E-3</c:v>
                </c:pt>
                <c:pt idx="124">
                  <c:v>-1.9400000000000001E-2</c:v>
                </c:pt>
                <c:pt idx="125">
                  <c:v>-4.41E-2</c:v>
                </c:pt>
                <c:pt idx="126">
                  <c:v>-6.6199999999999995E-2</c:v>
                </c:pt>
                <c:pt idx="127">
                  <c:v>-8.8700000000000001E-2</c:v>
                </c:pt>
                <c:pt idx="128">
                  <c:v>-0.115</c:v>
                </c:pt>
                <c:pt idx="129">
                  <c:v>-0.13700000000000001</c:v>
                </c:pt>
                <c:pt idx="130">
                  <c:v>-0.157</c:v>
                </c:pt>
                <c:pt idx="131">
                  <c:v>-0.18</c:v>
                </c:pt>
                <c:pt idx="132">
                  <c:v>-0.2</c:v>
                </c:pt>
                <c:pt idx="133">
                  <c:v>-0.222</c:v>
                </c:pt>
                <c:pt idx="134">
                  <c:v>-0.248</c:v>
                </c:pt>
                <c:pt idx="135">
                  <c:v>-0.27400000000000002</c:v>
                </c:pt>
                <c:pt idx="136">
                  <c:v>-0.29899999999999999</c:v>
                </c:pt>
                <c:pt idx="137">
                  <c:v>-0.32500000000000001</c:v>
                </c:pt>
                <c:pt idx="138">
                  <c:v>-0.35</c:v>
                </c:pt>
                <c:pt idx="139">
                  <c:v>-0.373</c:v>
                </c:pt>
                <c:pt idx="140">
                  <c:v>-0.39300000000000002</c:v>
                </c:pt>
                <c:pt idx="141">
                  <c:v>-0.41699999999999998</c:v>
                </c:pt>
                <c:pt idx="142">
                  <c:v>-0.44</c:v>
                </c:pt>
                <c:pt idx="143">
                  <c:v>-0.44800000000000001</c:v>
                </c:pt>
                <c:pt idx="144">
                  <c:v>-0.46100000000000002</c:v>
                </c:pt>
                <c:pt idx="145">
                  <c:v>-0.47399999999999998</c:v>
                </c:pt>
                <c:pt idx="146">
                  <c:v>-0.48</c:v>
                </c:pt>
                <c:pt idx="147">
                  <c:v>-0.48499999999999999</c:v>
                </c:pt>
                <c:pt idx="148">
                  <c:v>-0.495</c:v>
                </c:pt>
                <c:pt idx="149">
                  <c:v>-0.504</c:v>
                </c:pt>
                <c:pt idx="150">
                  <c:v>-0.51400000000000001</c:v>
                </c:pt>
                <c:pt idx="151">
                  <c:v>-0.52100000000000002</c:v>
                </c:pt>
                <c:pt idx="152">
                  <c:v>-0.51900000000000002</c:v>
                </c:pt>
                <c:pt idx="153">
                  <c:v>-0.51500000000000001</c:v>
                </c:pt>
                <c:pt idx="154">
                  <c:v>-0.51300000000000001</c:v>
                </c:pt>
                <c:pt idx="155">
                  <c:v>-0.50900000000000001</c:v>
                </c:pt>
                <c:pt idx="156">
                  <c:v>-0.50800000000000001</c:v>
                </c:pt>
                <c:pt idx="157">
                  <c:v>-0.502</c:v>
                </c:pt>
                <c:pt idx="158">
                  <c:v>-0.49</c:v>
                </c:pt>
                <c:pt idx="159">
                  <c:v>-0.47499999999999998</c:v>
                </c:pt>
                <c:pt idx="160">
                  <c:v>-0.45200000000000001</c:v>
                </c:pt>
                <c:pt idx="161">
                  <c:v>-0.43</c:v>
                </c:pt>
                <c:pt idx="162">
                  <c:v>-0.40699999999999997</c:v>
                </c:pt>
                <c:pt idx="163">
                  <c:v>-0.376</c:v>
                </c:pt>
                <c:pt idx="164">
                  <c:v>-0.34699999999999998</c:v>
                </c:pt>
                <c:pt idx="165">
                  <c:v>-0.32100000000000001</c:v>
                </c:pt>
                <c:pt idx="166">
                  <c:v>-0.29299999999999998</c:v>
                </c:pt>
                <c:pt idx="167">
                  <c:v>-0.26800000000000002</c:v>
                </c:pt>
                <c:pt idx="168">
                  <c:v>-0.249</c:v>
                </c:pt>
                <c:pt idx="169">
                  <c:v>-0.23200000000000001</c:v>
                </c:pt>
                <c:pt idx="170">
                  <c:v>-0.216</c:v>
                </c:pt>
                <c:pt idx="171">
                  <c:v>-0.2</c:v>
                </c:pt>
                <c:pt idx="172">
                  <c:v>-0.17899999999999999</c:v>
                </c:pt>
                <c:pt idx="173">
                  <c:v>-0.153</c:v>
                </c:pt>
                <c:pt idx="174">
                  <c:v>-0.126</c:v>
                </c:pt>
                <c:pt idx="175">
                  <c:v>-9.1600000000000001E-2</c:v>
                </c:pt>
                <c:pt idx="176">
                  <c:v>-5.7000000000000002E-2</c:v>
                </c:pt>
                <c:pt idx="177">
                  <c:v>-2.23E-2</c:v>
                </c:pt>
                <c:pt idx="178">
                  <c:v>1.9800000000000002E-2</c:v>
                </c:pt>
                <c:pt idx="179">
                  <c:v>5.74E-2</c:v>
                </c:pt>
                <c:pt idx="180">
                  <c:v>9.8000000000000004E-2</c:v>
                </c:pt>
                <c:pt idx="181">
                  <c:v>0.13400000000000001</c:v>
                </c:pt>
                <c:pt idx="182">
                  <c:v>0.17100000000000001</c:v>
                </c:pt>
                <c:pt idx="183">
                  <c:v>0.20699999999999999</c:v>
                </c:pt>
                <c:pt idx="184">
                  <c:v>0.24099999999999999</c:v>
                </c:pt>
                <c:pt idx="185">
                  <c:v>0.27200000000000002</c:v>
                </c:pt>
                <c:pt idx="186">
                  <c:v>0.31</c:v>
                </c:pt>
                <c:pt idx="187">
                  <c:v>0.34399999999999997</c:v>
                </c:pt>
                <c:pt idx="188">
                  <c:v>0.36299999999999999</c:v>
                </c:pt>
                <c:pt idx="189">
                  <c:v>0.38800000000000001</c:v>
                </c:pt>
                <c:pt idx="190">
                  <c:v>0.41199999999999998</c:v>
                </c:pt>
                <c:pt idx="191">
                  <c:v>0.432</c:v>
                </c:pt>
                <c:pt idx="192">
                  <c:v>0.45100000000000001</c:v>
                </c:pt>
                <c:pt idx="193">
                  <c:v>0.47299999999999998</c:v>
                </c:pt>
                <c:pt idx="194">
                  <c:v>0.49299999999999999</c:v>
                </c:pt>
                <c:pt idx="195">
                  <c:v>0.51400000000000001</c:v>
                </c:pt>
                <c:pt idx="196">
                  <c:v>0.53600000000000003</c:v>
                </c:pt>
                <c:pt idx="197">
                  <c:v>0.56299999999999994</c:v>
                </c:pt>
                <c:pt idx="198">
                  <c:v>0.58699999999999997</c:v>
                </c:pt>
                <c:pt idx="199">
                  <c:v>0.60299999999999998</c:v>
                </c:pt>
                <c:pt idx="200">
                  <c:v>0.621</c:v>
                </c:pt>
                <c:pt idx="201">
                  <c:v>0.63400000000000001</c:v>
                </c:pt>
                <c:pt idx="202">
                  <c:v>0.65100000000000002</c:v>
                </c:pt>
                <c:pt idx="203">
                  <c:v>0.66900000000000004</c:v>
                </c:pt>
                <c:pt idx="204">
                  <c:v>0.67600000000000005</c:v>
                </c:pt>
                <c:pt idx="205">
                  <c:v>0.68799999999999994</c:v>
                </c:pt>
                <c:pt idx="206">
                  <c:v>0.69599999999999995</c:v>
                </c:pt>
                <c:pt idx="207">
                  <c:v>0.70499999999999996</c:v>
                </c:pt>
                <c:pt idx="208">
                  <c:v>0.71099999999999997</c:v>
                </c:pt>
                <c:pt idx="209">
                  <c:v>0.71</c:v>
                </c:pt>
                <c:pt idx="210">
                  <c:v>0.72399999999999998</c:v>
                </c:pt>
                <c:pt idx="211">
                  <c:v>0.73</c:v>
                </c:pt>
                <c:pt idx="212">
                  <c:v>0.73599999999999999</c:v>
                </c:pt>
                <c:pt idx="213">
                  <c:v>0.752</c:v>
                </c:pt>
                <c:pt idx="214">
                  <c:v>0.75800000000000001</c:v>
                </c:pt>
                <c:pt idx="215">
                  <c:v>0.76100000000000001</c:v>
                </c:pt>
                <c:pt idx="216">
                  <c:v>0.76300000000000001</c:v>
                </c:pt>
                <c:pt idx="217">
                  <c:v>0.76</c:v>
                </c:pt>
                <c:pt idx="218">
                  <c:v>0.75900000000000001</c:v>
                </c:pt>
                <c:pt idx="219">
                  <c:v>0.751</c:v>
                </c:pt>
                <c:pt idx="220">
                  <c:v>0.746</c:v>
                </c:pt>
                <c:pt idx="221">
                  <c:v>0.73799999999999999</c:v>
                </c:pt>
                <c:pt idx="222">
                  <c:v>0.72599999999999998</c:v>
                </c:pt>
                <c:pt idx="223">
                  <c:v>0.70799999999999996</c:v>
                </c:pt>
                <c:pt idx="224">
                  <c:v>0.68200000000000005</c:v>
                </c:pt>
                <c:pt idx="225">
                  <c:v>0.66100000000000003</c:v>
                </c:pt>
                <c:pt idx="226">
                  <c:v>0.63700000000000001</c:v>
                </c:pt>
                <c:pt idx="227">
                  <c:v>0.61</c:v>
                </c:pt>
                <c:pt idx="228">
                  <c:v>0.59</c:v>
                </c:pt>
                <c:pt idx="229">
                  <c:v>0.56599999999999995</c:v>
                </c:pt>
                <c:pt idx="230">
                  <c:v>0.54600000000000004</c:v>
                </c:pt>
                <c:pt idx="231">
                  <c:v>0.52200000000000002</c:v>
                </c:pt>
                <c:pt idx="232">
                  <c:v>0.49399999999999999</c:v>
                </c:pt>
                <c:pt idx="233">
                  <c:v>0.46700000000000003</c:v>
                </c:pt>
                <c:pt idx="234">
                  <c:v>0.443</c:v>
                </c:pt>
                <c:pt idx="235">
                  <c:v>0.41699999999999998</c:v>
                </c:pt>
                <c:pt idx="236">
                  <c:v>0.38400000000000001</c:v>
                </c:pt>
                <c:pt idx="237">
                  <c:v>0.35399999999999998</c:v>
                </c:pt>
                <c:pt idx="238">
                  <c:v>0.32100000000000001</c:v>
                </c:pt>
                <c:pt idx="239">
                  <c:v>0.28499999999999998</c:v>
                </c:pt>
                <c:pt idx="240">
                  <c:v>0.24399999999999999</c:v>
                </c:pt>
                <c:pt idx="241">
                  <c:v>0.20399999999999999</c:v>
                </c:pt>
                <c:pt idx="242">
                  <c:v>0.16700000000000001</c:v>
                </c:pt>
                <c:pt idx="243">
                  <c:v>0.13100000000000001</c:v>
                </c:pt>
                <c:pt idx="244">
                  <c:v>9.69E-2</c:v>
                </c:pt>
                <c:pt idx="245">
                  <c:v>6.08E-2</c:v>
                </c:pt>
                <c:pt idx="246">
                  <c:v>2.41E-2</c:v>
                </c:pt>
                <c:pt idx="247">
                  <c:v>-5.8700000000000002E-3</c:v>
                </c:pt>
                <c:pt idx="248">
                  <c:v>-4.0899999999999999E-2</c:v>
                </c:pt>
                <c:pt idx="249">
                  <c:v>-7.51E-2</c:v>
                </c:pt>
                <c:pt idx="250">
                  <c:v>-0.111</c:v>
                </c:pt>
                <c:pt idx="251">
                  <c:v>-0.14799999999999999</c:v>
                </c:pt>
                <c:pt idx="252">
                  <c:v>-0.182</c:v>
                </c:pt>
                <c:pt idx="253">
                  <c:v>-0.20899999999999999</c:v>
                </c:pt>
                <c:pt idx="254">
                  <c:v>-0.23300000000000001</c:v>
                </c:pt>
                <c:pt idx="255">
                  <c:v>-0.25800000000000001</c:v>
                </c:pt>
                <c:pt idx="256">
                  <c:v>-0.28299999999999997</c:v>
                </c:pt>
                <c:pt idx="257">
                  <c:v>-0.307</c:v>
                </c:pt>
                <c:pt idx="258">
                  <c:v>-0.33</c:v>
                </c:pt>
                <c:pt idx="259">
                  <c:v>-0.35699999999999998</c:v>
                </c:pt>
                <c:pt idx="260">
                  <c:v>-0.38600000000000001</c:v>
                </c:pt>
                <c:pt idx="261">
                  <c:v>-0.41499999999999998</c:v>
                </c:pt>
                <c:pt idx="262">
                  <c:v>-0.44500000000000001</c:v>
                </c:pt>
                <c:pt idx="263">
                  <c:v>-0.47</c:v>
                </c:pt>
                <c:pt idx="264">
                  <c:v>-0.49099999999999999</c:v>
                </c:pt>
                <c:pt idx="265">
                  <c:v>-0.51100000000000001</c:v>
                </c:pt>
                <c:pt idx="266">
                  <c:v>-0.53100000000000003</c:v>
                </c:pt>
                <c:pt idx="267">
                  <c:v>-0.54700000000000004</c:v>
                </c:pt>
                <c:pt idx="268">
                  <c:v>-0.56799999999999995</c:v>
                </c:pt>
                <c:pt idx="269">
                  <c:v>-0.58899999999999997</c:v>
                </c:pt>
                <c:pt idx="270">
                  <c:v>-0.60599999999999998</c:v>
                </c:pt>
                <c:pt idx="271">
                  <c:v>-0.62</c:v>
                </c:pt>
                <c:pt idx="272">
                  <c:v>-0.63100000000000001</c:v>
                </c:pt>
                <c:pt idx="273">
                  <c:v>-0.63700000000000001</c:v>
                </c:pt>
                <c:pt idx="274">
                  <c:v>-0.64100000000000001</c:v>
                </c:pt>
                <c:pt idx="275">
                  <c:v>-0.64100000000000001</c:v>
                </c:pt>
                <c:pt idx="276">
                  <c:v>-0.64200000000000002</c:v>
                </c:pt>
                <c:pt idx="277">
                  <c:v>-0.64200000000000002</c:v>
                </c:pt>
                <c:pt idx="278">
                  <c:v>-0.64200000000000002</c:v>
                </c:pt>
                <c:pt idx="279">
                  <c:v>-0.63900000000000001</c:v>
                </c:pt>
                <c:pt idx="280">
                  <c:v>-0.63</c:v>
                </c:pt>
                <c:pt idx="281">
                  <c:v>-0.61899999999999999</c:v>
                </c:pt>
                <c:pt idx="282">
                  <c:v>-0.60099999999999998</c:v>
                </c:pt>
                <c:pt idx="283">
                  <c:v>-0.57999999999999996</c:v>
                </c:pt>
                <c:pt idx="284">
                  <c:v>-0.55900000000000005</c:v>
                </c:pt>
                <c:pt idx="285">
                  <c:v>-0.53100000000000003</c:v>
                </c:pt>
                <c:pt idx="286">
                  <c:v>-0.502</c:v>
                </c:pt>
                <c:pt idx="287">
                  <c:v>-0.47199999999999998</c:v>
                </c:pt>
                <c:pt idx="288">
                  <c:v>-0.438</c:v>
                </c:pt>
                <c:pt idx="289">
                  <c:v>-0.39500000000000002</c:v>
                </c:pt>
                <c:pt idx="290">
                  <c:v>-0.35599999999999998</c:v>
                </c:pt>
                <c:pt idx="291">
                  <c:v>-0.315</c:v>
                </c:pt>
                <c:pt idx="292">
                  <c:v>-0.28000000000000003</c:v>
                </c:pt>
                <c:pt idx="293">
                  <c:v>-0.26200000000000001</c:v>
                </c:pt>
                <c:pt idx="294">
                  <c:v>-0.23300000000000001</c:v>
                </c:pt>
                <c:pt idx="295">
                  <c:v>-0.19700000000000001</c:v>
                </c:pt>
                <c:pt idx="296">
                  <c:v>-0.16300000000000001</c:v>
                </c:pt>
                <c:pt idx="297">
                  <c:v>-0.128</c:v>
                </c:pt>
                <c:pt idx="298">
                  <c:v>-9.5799999999999996E-2</c:v>
                </c:pt>
                <c:pt idx="299">
                  <c:v>-6.1600000000000002E-2</c:v>
                </c:pt>
                <c:pt idx="300">
                  <c:v>-2.7400000000000001E-2</c:v>
                </c:pt>
                <c:pt idx="301">
                  <c:v>9.6299999999999997E-3</c:v>
                </c:pt>
                <c:pt idx="302">
                  <c:v>4.5600000000000002E-2</c:v>
                </c:pt>
                <c:pt idx="303">
                  <c:v>8.5000000000000006E-2</c:v>
                </c:pt>
                <c:pt idx="304">
                  <c:v>0.122</c:v>
                </c:pt>
                <c:pt idx="305">
                  <c:v>0.16500000000000001</c:v>
                </c:pt>
                <c:pt idx="306">
                  <c:v>0.19600000000000001</c:v>
                </c:pt>
                <c:pt idx="307">
                  <c:v>0.23499999999999999</c:v>
                </c:pt>
                <c:pt idx="308">
                  <c:v>0.27200000000000002</c:v>
                </c:pt>
                <c:pt idx="309">
                  <c:v>0.31</c:v>
                </c:pt>
                <c:pt idx="310">
                  <c:v>0.34899999999999998</c:v>
                </c:pt>
                <c:pt idx="311">
                  <c:v>0.38200000000000001</c:v>
                </c:pt>
                <c:pt idx="312">
                  <c:v>0.40799999999999997</c:v>
                </c:pt>
                <c:pt idx="313">
                  <c:v>0.438</c:v>
                </c:pt>
                <c:pt idx="314">
                  <c:v>0.46200000000000002</c:v>
                </c:pt>
                <c:pt idx="315">
                  <c:v>0.48599999999999999</c:v>
                </c:pt>
                <c:pt idx="316">
                  <c:v>0.50600000000000001</c:v>
                </c:pt>
                <c:pt idx="317">
                  <c:v>0.53</c:v>
                </c:pt>
                <c:pt idx="318">
                  <c:v>0.55300000000000005</c:v>
                </c:pt>
                <c:pt idx="319">
                  <c:v>0.57199999999999995</c:v>
                </c:pt>
                <c:pt idx="320">
                  <c:v>0.59499999999999997</c:v>
                </c:pt>
                <c:pt idx="321">
                  <c:v>0.60899999999999999</c:v>
                </c:pt>
                <c:pt idx="322">
                  <c:v>0.629</c:v>
                </c:pt>
                <c:pt idx="323">
                  <c:v>0.64800000000000002</c:v>
                </c:pt>
                <c:pt idx="324">
                  <c:v>0.67</c:v>
                </c:pt>
                <c:pt idx="325">
                  <c:v>0.69099999999999995</c:v>
                </c:pt>
                <c:pt idx="326">
                  <c:v>0.70699999999999996</c:v>
                </c:pt>
                <c:pt idx="327">
                  <c:v>0.72799999999999998</c:v>
                </c:pt>
                <c:pt idx="328">
                  <c:v>0.74199999999999999</c:v>
                </c:pt>
                <c:pt idx="329">
                  <c:v>0.76100000000000001</c:v>
                </c:pt>
                <c:pt idx="330">
                  <c:v>0.77200000000000002</c:v>
                </c:pt>
                <c:pt idx="331">
                  <c:v>0.78600000000000003</c:v>
                </c:pt>
                <c:pt idx="332">
                  <c:v>0.79800000000000004</c:v>
                </c:pt>
                <c:pt idx="333">
                  <c:v>0.80300000000000005</c:v>
                </c:pt>
                <c:pt idx="334">
                  <c:v>0.81599999999999995</c:v>
                </c:pt>
                <c:pt idx="335">
                  <c:v>0.82399999999999995</c:v>
                </c:pt>
                <c:pt idx="336">
                  <c:v>0.83</c:v>
                </c:pt>
                <c:pt idx="337">
                  <c:v>0.83199999999999996</c:v>
                </c:pt>
                <c:pt idx="338">
                  <c:v>0.83699999999999997</c:v>
                </c:pt>
                <c:pt idx="339">
                  <c:v>0.83099999999999996</c:v>
                </c:pt>
                <c:pt idx="340">
                  <c:v>0.82799999999999996</c:v>
                </c:pt>
                <c:pt idx="341">
                  <c:v>0.82899999999999996</c:v>
                </c:pt>
                <c:pt idx="342">
                  <c:v>0.82599999999999996</c:v>
                </c:pt>
                <c:pt idx="343">
                  <c:v>0.82</c:v>
                </c:pt>
                <c:pt idx="344">
                  <c:v>0.81</c:v>
                </c:pt>
                <c:pt idx="345">
                  <c:v>0.8</c:v>
                </c:pt>
                <c:pt idx="346">
                  <c:v>0.78600000000000003</c:v>
                </c:pt>
                <c:pt idx="347">
                  <c:v>0.77</c:v>
                </c:pt>
                <c:pt idx="348">
                  <c:v>0.745</c:v>
                </c:pt>
                <c:pt idx="349">
                  <c:v>0.72299999999999998</c:v>
                </c:pt>
                <c:pt idx="350">
                  <c:v>0.70299999999999996</c:v>
                </c:pt>
                <c:pt idx="351">
                  <c:v>0.67400000000000004</c:v>
                </c:pt>
                <c:pt idx="352">
                  <c:v>0.65700000000000003</c:v>
                </c:pt>
                <c:pt idx="353">
                  <c:v>0.63700000000000001</c:v>
                </c:pt>
                <c:pt idx="354">
                  <c:v>0.61199999999999999</c:v>
                </c:pt>
                <c:pt idx="355">
                  <c:v>0.58499999999999996</c:v>
                </c:pt>
                <c:pt idx="356">
                  <c:v>0.55600000000000005</c:v>
                </c:pt>
                <c:pt idx="357">
                  <c:v>0.52500000000000002</c:v>
                </c:pt>
                <c:pt idx="358">
                  <c:v>0.497</c:v>
                </c:pt>
                <c:pt idx="359">
                  <c:v>0.45800000000000002</c:v>
                </c:pt>
                <c:pt idx="360">
                  <c:v>0.42499999999999999</c:v>
                </c:pt>
                <c:pt idx="361">
                  <c:v>0.38300000000000001</c:v>
                </c:pt>
                <c:pt idx="362">
                  <c:v>0.34399999999999997</c:v>
                </c:pt>
                <c:pt idx="363">
                  <c:v>0.308</c:v>
                </c:pt>
                <c:pt idx="364">
                  <c:v>0.27</c:v>
                </c:pt>
                <c:pt idx="365">
                  <c:v>0.23899999999999999</c:v>
                </c:pt>
                <c:pt idx="366">
                  <c:v>0.20300000000000001</c:v>
                </c:pt>
                <c:pt idx="367">
                  <c:v>0.17299999999999999</c:v>
                </c:pt>
                <c:pt idx="368">
                  <c:v>0.13800000000000001</c:v>
                </c:pt>
                <c:pt idx="369">
                  <c:v>0.104</c:v>
                </c:pt>
                <c:pt idx="370">
                  <c:v>7.2900000000000006E-2</c:v>
                </c:pt>
                <c:pt idx="371">
                  <c:v>4.3499999999999997E-2</c:v>
                </c:pt>
                <c:pt idx="372">
                  <c:v>1.4200000000000001E-2</c:v>
                </c:pt>
                <c:pt idx="373">
                  <c:v>-1.3299999999999999E-2</c:v>
                </c:pt>
                <c:pt idx="374">
                  <c:v>-3.95E-2</c:v>
                </c:pt>
                <c:pt idx="375">
                  <c:v>-6.1400000000000003E-2</c:v>
                </c:pt>
                <c:pt idx="376">
                  <c:v>-9.1800000000000007E-2</c:v>
                </c:pt>
                <c:pt idx="377">
                  <c:v>-0.11700000000000001</c:v>
                </c:pt>
                <c:pt idx="378">
                  <c:v>-0.14299999999999999</c:v>
                </c:pt>
                <c:pt idx="379">
                  <c:v>-0.16600000000000001</c:v>
                </c:pt>
                <c:pt idx="380">
                  <c:v>-0.191</c:v>
                </c:pt>
                <c:pt idx="381">
                  <c:v>-0.21199999999999999</c:v>
                </c:pt>
                <c:pt idx="382">
                  <c:v>-0.23499999999999999</c:v>
                </c:pt>
                <c:pt idx="383">
                  <c:v>-0.253</c:v>
                </c:pt>
                <c:pt idx="384">
                  <c:v>-0.27200000000000002</c:v>
                </c:pt>
                <c:pt idx="385">
                  <c:v>-0.29099999999999998</c:v>
                </c:pt>
                <c:pt idx="386">
                  <c:v>-0.312</c:v>
                </c:pt>
                <c:pt idx="387">
                  <c:v>-0.32900000000000001</c:v>
                </c:pt>
                <c:pt idx="388">
                  <c:v>-0.35</c:v>
                </c:pt>
                <c:pt idx="389">
                  <c:v>-0.36599999999999999</c:v>
                </c:pt>
                <c:pt idx="390">
                  <c:v>-0.379</c:v>
                </c:pt>
                <c:pt idx="391">
                  <c:v>-0.39800000000000002</c:v>
                </c:pt>
                <c:pt idx="392">
                  <c:v>-0.41799999999999998</c:v>
                </c:pt>
                <c:pt idx="393">
                  <c:v>-0.432</c:v>
                </c:pt>
                <c:pt idx="394">
                  <c:v>-0.44700000000000001</c:v>
                </c:pt>
                <c:pt idx="395">
                  <c:v>-0.46100000000000002</c:v>
                </c:pt>
                <c:pt idx="396">
                  <c:v>-0.47599999999999998</c:v>
                </c:pt>
                <c:pt idx="397">
                  <c:v>-0.48699999999999999</c:v>
                </c:pt>
                <c:pt idx="398">
                  <c:v>-0.49399999999999999</c:v>
                </c:pt>
                <c:pt idx="399">
                  <c:v>-0.499</c:v>
                </c:pt>
                <c:pt idx="400">
                  <c:v>-0.503</c:v>
                </c:pt>
                <c:pt idx="401">
                  <c:v>-0.50900000000000001</c:v>
                </c:pt>
                <c:pt idx="402">
                  <c:v>-0.51100000000000001</c:v>
                </c:pt>
                <c:pt idx="403">
                  <c:v>-0.51200000000000001</c:v>
                </c:pt>
                <c:pt idx="404">
                  <c:v>-0.504</c:v>
                </c:pt>
                <c:pt idx="405">
                  <c:v>-0.502</c:v>
                </c:pt>
                <c:pt idx="406">
                  <c:v>-0.499</c:v>
                </c:pt>
                <c:pt idx="407">
                  <c:v>-0.48799999999999999</c:v>
                </c:pt>
                <c:pt idx="408">
                  <c:v>-0.47299999999999998</c:v>
                </c:pt>
                <c:pt idx="409">
                  <c:v>-0.45100000000000001</c:v>
                </c:pt>
                <c:pt idx="410">
                  <c:v>-0.435</c:v>
                </c:pt>
                <c:pt idx="411">
                  <c:v>-0.41799999999999998</c:v>
                </c:pt>
                <c:pt idx="412">
                  <c:v>-0.39700000000000002</c:v>
                </c:pt>
                <c:pt idx="413">
                  <c:v>-0.372</c:v>
                </c:pt>
                <c:pt idx="414">
                  <c:v>-0.34499999999999997</c:v>
                </c:pt>
                <c:pt idx="415">
                  <c:v>-0.314</c:v>
                </c:pt>
                <c:pt idx="416">
                  <c:v>-0.28699999999999998</c:v>
                </c:pt>
                <c:pt idx="417">
                  <c:v>-0.26</c:v>
                </c:pt>
                <c:pt idx="418">
                  <c:v>-0.23699999999999999</c:v>
                </c:pt>
                <c:pt idx="419">
                  <c:v>-0.22</c:v>
                </c:pt>
                <c:pt idx="420">
                  <c:v>-0.20399999999999999</c:v>
                </c:pt>
                <c:pt idx="421">
                  <c:v>-0.17799999999999999</c:v>
                </c:pt>
                <c:pt idx="422">
                  <c:v>-0.16</c:v>
                </c:pt>
                <c:pt idx="423">
                  <c:v>-0.13100000000000001</c:v>
                </c:pt>
                <c:pt idx="424">
                  <c:v>-0.105</c:v>
                </c:pt>
                <c:pt idx="425">
                  <c:v>-7.5999999999999998E-2</c:v>
                </c:pt>
                <c:pt idx="426">
                  <c:v>-4.7100000000000003E-2</c:v>
                </c:pt>
                <c:pt idx="427">
                  <c:v>-1.15E-2</c:v>
                </c:pt>
                <c:pt idx="428">
                  <c:v>2.3800000000000002E-2</c:v>
                </c:pt>
                <c:pt idx="429">
                  <c:v>5.57E-2</c:v>
                </c:pt>
                <c:pt idx="430">
                  <c:v>8.9700000000000002E-2</c:v>
                </c:pt>
                <c:pt idx="431">
                  <c:v>0.126</c:v>
                </c:pt>
                <c:pt idx="432">
                  <c:v>0.161</c:v>
                </c:pt>
                <c:pt idx="433">
                  <c:v>0.19800000000000001</c:v>
                </c:pt>
                <c:pt idx="434">
                  <c:v>0.23300000000000001</c:v>
                </c:pt>
                <c:pt idx="435">
                  <c:v>0.26600000000000001</c:v>
                </c:pt>
                <c:pt idx="436">
                  <c:v>0.30399999999999999</c:v>
                </c:pt>
                <c:pt idx="437">
                  <c:v>0.33500000000000002</c:v>
                </c:pt>
                <c:pt idx="438">
                  <c:v>0.372</c:v>
                </c:pt>
                <c:pt idx="439">
                  <c:v>0.39600000000000002</c:v>
                </c:pt>
                <c:pt idx="440">
                  <c:v>0.41899999999999998</c:v>
                </c:pt>
                <c:pt idx="441">
                  <c:v>0.45100000000000001</c:v>
                </c:pt>
                <c:pt idx="442">
                  <c:v>0.47799999999999998</c:v>
                </c:pt>
                <c:pt idx="443">
                  <c:v>0.5</c:v>
                </c:pt>
                <c:pt idx="444">
                  <c:v>0.52300000000000002</c:v>
                </c:pt>
                <c:pt idx="445">
                  <c:v>0.54700000000000004</c:v>
                </c:pt>
                <c:pt idx="446">
                  <c:v>0.56499999999999995</c:v>
                </c:pt>
                <c:pt idx="447">
                  <c:v>0.59399999999999997</c:v>
                </c:pt>
                <c:pt idx="448">
                  <c:v>0.61499999999999999</c:v>
                </c:pt>
                <c:pt idx="449">
                  <c:v>0.64500000000000002</c:v>
                </c:pt>
                <c:pt idx="450">
                  <c:v>0.66500000000000004</c:v>
                </c:pt>
                <c:pt idx="451">
                  <c:v>0.69399999999999995</c:v>
                </c:pt>
                <c:pt idx="452">
                  <c:v>0.71699999999999997</c:v>
                </c:pt>
                <c:pt idx="453">
                  <c:v>0.73599999999999999</c:v>
                </c:pt>
                <c:pt idx="454">
                  <c:v>0.755</c:v>
                </c:pt>
                <c:pt idx="455">
                  <c:v>0.76600000000000001</c:v>
                </c:pt>
                <c:pt idx="456">
                  <c:v>0.78400000000000003</c:v>
                </c:pt>
                <c:pt idx="457">
                  <c:v>0.79300000000000004</c:v>
                </c:pt>
                <c:pt idx="458">
                  <c:v>0.79900000000000004</c:v>
                </c:pt>
                <c:pt idx="459">
                  <c:v>0.80500000000000005</c:v>
                </c:pt>
                <c:pt idx="460">
                  <c:v>0.80800000000000005</c:v>
                </c:pt>
                <c:pt idx="461">
                  <c:v>0.80900000000000005</c:v>
                </c:pt>
                <c:pt idx="462">
                  <c:v>0.81</c:v>
                </c:pt>
                <c:pt idx="463">
                  <c:v>0.81599999999999995</c:v>
                </c:pt>
                <c:pt idx="464">
                  <c:v>0.80800000000000005</c:v>
                </c:pt>
                <c:pt idx="465">
                  <c:v>0.80200000000000005</c:v>
                </c:pt>
                <c:pt idx="466">
                  <c:v>0.79700000000000004</c:v>
                </c:pt>
                <c:pt idx="467">
                  <c:v>0.79400000000000004</c:v>
                </c:pt>
                <c:pt idx="468">
                  <c:v>0.78800000000000003</c:v>
                </c:pt>
                <c:pt idx="469">
                  <c:v>0.77700000000000002</c:v>
                </c:pt>
                <c:pt idx="470">
                  <c:v>0.76700000000000002</c:v>
                </c:pt>
                <c:pt idx="471">
                  <c:v>0.75900000000000001</c:v>
                </c:pt>
                <c:pt idx="472">
                  <c:v>0.73299999999999998</c:v>
                </c:pt>
                <c:pt idx="473">
                  <c:v>0.70599999999999996</c:v>
                </c:pt>
                <c:pt idx="474">
                  <c:v>0.67400000000000004</c:v>
                </c:pt>
                <c:pt idx="475">
                  <c:v>0.64</c:v>
                </c:pt>
                <c:pt idx="476">
                  <c:v>0.60899999999999999</c:v>
                </c:pt>
                <c:pt idx="477">
                  <c:v>0.57499999999999996</c:v>
                </c:pt>
                <c:pt idx="478">
                  <c:v>0.54400000000000004</c:v>
                </c:pt>
                <c:pt idx="479">
                  <c:v>0.51200000000000001</c:v>
                </c:pt>
                <c:pt idx="480">
                  <c:v>0.48399999999999999</c:v>
                </c:pt>
                <c:pt idx="481">
                  <c:v>0.44800000000000001</c:v>
                </c:pt>
                <c:pt idx="482">
                  <c:v>0.41499999999999998</c:v>
                </c:pt>
                <c:pt idx="483">
                  <c:v>0.38500000000000001</c:v>
                </c:pt>
                <c:pt idx="484">
                  <c:v>0.35099999999999998</c:v>
                </c:pt>
                <c:pt idx="485">
                  <c:v>0.32200000000000001</c:v>
                </c:pt>
                <c:pt idx="486">
                  <c:v>0.28199999999999997</c:v>
                </c:pt>
                <c:pt idx="487">
                  <c:v>0.24</c:v>
                </c:pt>
                <c:pt idx="488">
                  <c:v>0.19800000000000001</c:v>
                </c:pt>
                <c:pt idx="489">
                  <c:v>0.156</c:v>
                </c:pt>
                <c:pt idx="490">
                  <c:v>0.11799999999999999</c:v>
                </c:pt>
                <c:pt idx="491">
                  <c:v>7.7299999999999994E-2</c:v>
                </c:pt>
                <c:pt idx="492">
                  <c:v>4.1599999999999998E-2</c:v>
                </c:pt>
                <c:pt idx="493">
                  <c:v>5.8999999999999999E-3</c:v>
                </c:pt>
                <c:pt idx="494">
                  <c:v>-2.6499999999999999E-2</c:v>
                </c:pt>
                <c:pt idx="495">
                  <c:v>-6.0400000000000002E-2</c:v>
                </c:pt>
                <c:pt idx="496">
                  <c:v>-9.4899999999999998E-2</c:v>
                </c:pt>
                <c:pt idx="497">
                  <c:v>-0.13</c:v>
                </c:pt>
                <c:pt idx="498">
                  <c:v>-0.156</c:v>
                </c:pt>
                <c:pt idx="499">
                  <c:v>-0.18099999999999999</c:v>
                </c:pt>
                <c:pt idx="500">
                  <c:v>-0.20899999999999999</c:v>
                </c:pt>
                <c:pt idx="501">
                  <c:v>-0.24199999999999999</c:v>
                </c:pt>
                <c:pt idx="502">
                  <c:v>-0.26900000000000002</c:v>
                </c:pt>
                <c:pt idx="503">
                  <c:v>-0.29599999999999999</c:v>
                </c:pt>
                <c:pt idx="504">
                  <c:v>-0.317</c:v>
                </c:pt>
                <c:pt idx="505">
                  <c:v>-0.33200000000000002</c:v>
                </c:pt>
                <c:pt idx="506">
                  <c:v>-0.35599999999999998</c:v>
                </c:pt>
                <c:pt idx="507">
                  <c:v>-0.38500000000000001</c:v>
                </c:pt>
                <c:pt idx="508">
                  <c:v>-0.40799999999999997</c:v>
                </c:pt>
                <c:pt idx="509">
                  <c:v>-0.433</c:v>
                </c:pt>
                <c:pt idx="510">
                  <c:v>-0.45300000000000001</c:v>
                </c:pt>
                <c:pt idx="511">
                  <c:v>-0.46800000000000003</c:v>
                </c:pt>
                <c:pt idx="512">
                  <c:v>-0.48199999999999998</c:v>
                </c:pt>
                <c:pt idx="513">
                  <c:v>-0.503</c:v>
                </c:pt>
                <c:pt idx="514">
                  <c:v>-0.52500000000000002</c:v>
                </c:pt>
                <c:pt idx="515">
                  <c:v>-0.54600000000000004</c:v>
                </c:pt>
                <c:pt idx="516">
                  <c:v>-0.56100000000000005</c:v>
                </c:pt>
                <c:pt idx="517">
                  <c:v>-0.56799999999999995</c:v>
                </c:pt>
                <c:pt idx="518">
                  <c:v>-0.57299999999999995</c:v>
                </c:pt>
                <c:pt idx="519">
                  <c:v>-0.57499999999999996</c:v>
                </c:pt>
                <c:pt idx="520">
                  <c:v>-0.57899999999999996</c:v>
                </c:pt>
                <c:pt idx="521">
                  <c:v>-0.58299999999999996</c:v>
                </c:pt>
                <c:pt idx="522">
                  <c:v>-0.58299999999999996</c:v>
                </c:pt>
                <c:pt idx="523">
                  <c:v>-0.58499999999999996</c:v>
                </c:pt>
                <c:pt idx="524">
                  <c:v>-0.57999999999999996</c:v>
                </c:pt>
                <c:pt idx="525">
                  <c:v>-0.56999999999999995</c:v>
                </c:pt>
                <c:pt idx="526">
                  <c:v>-0.56100000000000005</c:v>
                </c:pt>
                <c:pt idx="527">
                  <c:v>-0.55000000000000004</c:v>
                </c:pt>
                <c:pt idx="528">
                  <c:v>-0.53200000000000003</c:v>
                </c:pt>
                <c:pt idx="529">
                  <c:v>-0.51200000000000001</c:v>
                </c:pt>
                <c:pt idx="530">
                  <c:v>-0.49</c:v>
                </c:pt>
                <c:pt idx="531">
                  <c:v>-0.46500000000000002</c:v>
                </c:pt>
                <c:pt idx="532">
                  <c:v>-0.438</c:v>
                </c:pt>
                <c:pt idx="533">
                  <c:v>-0.40899999999999997</c:v>
                </c:pt>
                <c:pt idx="534">
                  <c:v>-0.372</c:v>
                </c:pt>
                <c:pt idx="535">
                  <c:v>-0.33800000000000002</c:v>
                </c:pt>
                <c:pt idx="536">
                  <c:v>-0.30099999999999999</c:v>
                </c:pt>
                <c:pt idx="537">
                  <c:v>-0.26800000000000002</c:v>
                </c:pt>
                <c:pt idx="538">
                  <c:v>-0.24099999999999999</c:v>
                </c:pt>
                <c:pt idx="539">
                  <c:v>-0.222</c:v>
                </c:pt>
                <c:pt idx="540">
                  <c:v>-0.186</c:v>
                </c:pt>
                <c:pt idx="541">
                  <c:v>-0.153</c:v>
                </c:pt>
                <c:pt idx="542">
                  <c:v>-0.11600000000000001</c:v>
                </c:pt>
                <c:pt idx="543">
                  <c:v>-7.5200000000000003E-2</c:v>
                </c:pt>
                <c:pt idx="544">
                  <c:v>-3.6600000000000001E-2</c:v>
                </c:pt>
                <c:pt idx="545">
                  <c:v>3.4299999999999999E-4</c:v>
                </c:pt>
                <c:pt idx="546">
                  <c:v>3.6799999999999999E-2</c:v>
                </c:pt>
                <c:pt idx="547">
                  <c:v>7.6399999999999996E-2</c:v>
                </c:pt>
                <c:pt idx="548">
                  <c:v>0.114</c:v>
                </c:pt>
                <c:pt idx="549">
                  <c:v>0.153</c:v>
                </c:pt>
                <c:pt idx="550">
                  <c:v>0.189</c:v>
                </c:pt>
                <c:pt idx="551">
                  <c:v>0.22800000000000001</c:v>
                </c:pt>
                <c:pt idx="552">
                  <c:v>0.26600000000000001</c:v>
                </c:pt>
                <c:pt idx="553">
                  <c:v>0.30299999999999999</c:v>
                </c:pt>
                <c:pt idx="554">
                  <c:v>0.34300000000000003</c:v>
                </c:pt>
                <c:pt idx="555">
                  <c:v>0.38</c:v>
                </c:pt>
                <c:pt idx="556">
                  <c:v>0.40899999999999997</c:v>
                </c:pt>
                <c:pt idx="557">
                  <c:v>0.441</c:v>
                </c:pt>
                <c:pt idx="558">
                  <c:v>0.47</c:v>
                </c:pt>
                <c:pt idx="559">
                  <c:v>0.5</c:v>
                </c:pt>
                <c:pt idx="560">
                  <c:v>0.52700000000000002</c:v>
                </c:pt>
                <c:pt idx="561">
                  <c:v>0.55200000000000005</c:v>
                </c:pt>
                <c:pt idx="562">
                  <c:v>0.57799999999999996</c:v>
                </c:pt>
                <c:pt idx="563">
                  <c:v>0.60399999999999998</c:v>
                </c:pt>
                <c:pt idx="564">
                  <c:v>0.625</c:v>
                </c:pt>
                <c:pt idx="565">
                  <c:v>0.64800000000000002</c:v>
                </c:pt>
                <c:pt idx="566">
                  <c:v>0.67100000000000004</c:v>
                </c:pt>
                <c:pt idx="567">
                  <c:v>0.69499999999999995</c:v>
                </c:pt>
                <c:pt idx="568">
                  <c:v>0.71499999999999997</c:v>
                </c:pt>
                <c:pt idx="569">
                  <c:v>0.73599999999999999</c:v>
                </c:pt>
                <c:pt idx="570">
                  <c:v>0.76100000000000001</c:v>
                </c:pt>
                <c:pt idx="571">
                  <c:v>0.78100000000000003</c:v>
                </c:pt>
                <c:pt idx="572">
                  <c:v>0.80200000000000005</c:v>
                </c:pt>
                <c:pt idx="573">
                  <c:v>0.81899999999999995</c:v>
                </c:pt>
                <c:pt idx="574">
                  <c:v>0.84199999999999997</c:v>
                </c:pt>
                <c:pt idx="575">
                  <c:v>0.85799999999999998</c:v>
                </c:pt>
                <c:pt idx="576">
                  <c:v>0.86799999999999999</c:v>
                </c:pt>
                <c:pt idx="577">
                  <c:v>0.877</c:v>
                </c:pt>
                <c:pt idx="578">
                  <c:v>0.88400000000000001</c:v>
                </c:pt>
                <c:pt idx="579">
                  <c:v>0.89600000000000002</c:v>
                </c:pt>
                <c:pt idx="580">
                  <c:v>0.91400000000000003</c:v>
                </c:pt>
                <c:pt idx="581">
                  <c:v>0.92100000000000004</c:v>
                </c:pt>
                <c:pt idx="582">
                  <c:v>0.93</c:v>
                </c:pt>
                <c:pt idx="583">
                  <c:v>0.93500000000000005</c:v>
                </c:pt>
                <c:pt idx="584">
                  <c:v>0.94499999999999995</c:v>
                </c:pt>
                <c:pt idx="585">
                  <c:v>0.95299999999999996</c:v>
                </c:pt>
                <c:pt idx="586">
                  <c:v>0.95399999999999996</c:v>
                </c:pt>
                <c:pt idx="587">
                  <c:v>0.95299999999999996</c:v>
                </c:pt>
                <c:pt idx="588">
                  <c:v>0.95299999999999996</c:v>
                </c:pt>
                <c:pt idx="589">
                  <c:v>0.94499999999999995</c:v>
                </c:pt>
                <c:pt idx="590">
                  <c:v>0.93500000000000005</c:v>
                </c:pt>
                <c:pt idx="591">
                  <c:v>0.92700000000000005</c:v>
                </c:pt>
                <c:pt idx="592">
                  <c:v>0.92</c:v>
                </c:pt>
                <c:pt idx="593">
                  <c:v>0.90800000000000003</c:v>
                </c:pt>
                <c:pt idx="594">
                  <c:v>0.89300000000000002</c:v>
                </c:pt>
                <c:pt idx="595">
                  <c:v>0.88300000000000001</c:v>
                </c:pt>
                <c:pt idx="596">
                  <c:v>0.86699999999999999</c:v>
                </c:pt>
                <c:pt idx="597">
                  <c:v>0.84599999999999997</c:v>
                </c:pt>
                <c:pt idx="598">
                  <c:v>0.81899999999999995</c:v>
                </c:pt>
                <c:pt idx="599">
                  <c:v>0.79300000000000004</c:v>
                </c:pt>
                <c:pt idx="600">
                  <c:v>0.76800000000000002</c:v>
                </c:pt>
                <c:pt idx="601">
                  <c:v>0.74</c:v>
                </c:pt>
                <c:pt idx="602">
                  <c:v>0.71099999999999997</c:v>
                </c:pt>
                <c:pt idx="603">
                  <c:v>0.68600000000000005</c:v>
                </c:pt>
                <c:pt idx="604">
                  <c:v>0.66100000000000003</c:v>
                </c:pt>
                <c:pt idx="605">
                  <c:v>0.63900000000000001</c:v>
                </c:pt>
                <c:pt idx="606">
                  <c:v>0.59899999999999998</c:v>
                </c:pt>
                <c:pt idx="607">
                  <c:v>0.56699999999999995</c:v>
                </c:pt>
                <c:pt idx="608">
                  <c:v>0.53900000000000003</c:v>
                </c:pt>
                <c:pt idx="609">
                  <c:v>0.50600000000000001</c:v>
                </c:pt>
                <c:pt idx="610">
                  <c:v>0.47199999999999998</c:v>
                </c:pt>
                <c:pt idx="611">
                  <c:v>0.43</c:v>
                </c:pt>
                <c:pt idx="612">
                  <c:v>0.39200000000000002</c:v>
                </c:pt>
                <c:pt idx="613">
                  <c:v>0.35199999999999998</c:v>
                </c:pt>
                <c:pt idx="614">
                  <c:v>0.314</c:v>
                </c:pt>
                <c:pt idx="615">
                  <c:v>0.27400000000000002</c:v>
                </c:pt>
                <c:pt idx="616">
                  <c:v>0.23499999999999999</c:v>
                </c:pt>
                <c:pt idx="617">
                  <c:v>0.20799999999999999</c:v>
                </c:pt>
                <c:pt idx="618">
                  <c:v>0.16500000000000001</c:v>
                </c:pt>
                <c:pt idx="619">
                  <c:v>0.13800000000000001</c:v>
                </c:pt>
                <c:pt idx="620">
                  <c:v>0.113</c:v>
                </c:pt>
                <c:pt idx="621">
                  <c:v>9.2299999999999993E-2</c:v>
                </c:pt>
                <c:pt idx="622">
                  <c:v>7.1999999999999995E-2</c:v>
                </c:pt>
                <c:pt idx="623">
                  <c:v>4.6800000000000001E-2</c:v>
                </c:pt>
                <c:pt idx="624">
                  <c:v>1.9300000000000001E-2</c:v>
                </c:pt>
                <c:pt idx="625">
                  <c:v>-1.0699999999999999E-2</c:v>
                </c:pt>
                <c:pt idx="626">
                  <c:v>-3.6499999999999998E-2</c:v>
                </c:pt>
                <c:pt idx="627">
                  <c:v>-5.6899999999999999E-2</c:v>
                </c:pt>
                <c:pt idx="628">
                  <c:v>-7.51E-2</c:v>
                </c:pt>
                <c:pt idx="629">
                  <c:v>-9.7100000000000006E-2</c:v>
                </c:pt>
                <c:pt idx="630">
                  <c:v>-0.124</c:v>
                </c:pt>
                <c:pt idx="631">
                  <c:v>-0.153</c:v>
                </c:pt>
                <c:pt idx="632">
                  <c:v>-0.17899999999999999</c:v>
                </c:pt>
                <c:pt idx="633">
                  <c:v>-0.193</c:v>
                </c:pt>
                <c:pt idx="634">
                  <c:v>-0.21099999999999999</c:v>
                </c:pt>
                <c:pt idx="635">
                  <c:v>-0.23699999999999999</c:v>
                </c:pt>
                <c:pt idx="636">
                  <c:v>-0.26400000000000001</c:v>
                </c:pt>
                <c:pt idx="637">
                  <c:v>-0.29199999999999998</c:v>
                </c:pt>
                <c:pt idx="638">
                  <c:v>-0.314</c:v>
                </c:pt>
                <c:pt idx="639">
                  <c:v>-0.33300000000000002</c:v>
                </c:pt>
                <c:pt idx="640">
                  <c:v>-0.34599999999999997</c:v>
                </c:pt>
                <c:pt idx="641">
                  <c:v>-0.37</c:v>
                </c:pt>
                <c:pt idx="642">
                  <c:v>-0.38600000000000001</c:v>
                </c:pt>
                <c:pt idx="643">
                  <c:v>-0.40200000000000002</c:v>
                </c:pt>
                <c:pt idx="644">
                  <c:v>-0.41699999999999998</c:v>
                </c:pt>
                <c:pt idx="645">
                  <c:v>-0.42799999999999999</c:v>
                </c:pt>
                <c:pt idx="646">
                  <c:v>-0.441</c:v>
                </c:pt>
                <c:pt idx="647">
                  <c:v>-0.44600000000000001</c:v>
                </c:pt>
                <c:pt idx="648">
                  <c:v>-0.45700000000000002</c:v>
                </c:pt>
                <c:pt idx="649">
                  <c:v>-0.46600000000000003</c:v>
                </c:pt>
                <c:pt idx="650">
                  <c:v>-0.47</c:v>
                </c:pt>
                <c:pt idx="651">
                  <c:v>-0.46899999999999997</c:v>
                </c:pt>
                <c:pt idx="652">
                  <c:v>-0.46300000000000002</c:v>
                </c:pt>
                <c:pt idx="653">
                  <c:v>-0.45400000000000001</c:v>
                </c:pt>
                <c:pt idx="654">
                  <c:v>-0.441</c:v>
                </c:pt>
                <c:pt idx="655">
                  <c:v>-0.42499999999999999</c:v>
                </c:pt>
                <c:pt idx="656">
                  <c:v>-0.40899999999999997</c:v>
                </c:pt>
                <c:pt idx="657">
                  <c:v>-0.38700000000000001</c:v>
                </c:pt>
                <c:pt idx="658">
                  <c:v>-0.35699999999999998</c:v>
                </c:pt>
                <c:pt idx="659">
                  <c:v>-0.32300000000000001</c:v>
                </c:pt>
                <c:pt idx="660">
                  <c:v>-0.28999999999999998</c:v>
                </c:pt>
                <c:pt idx="661">
                  <c:v>-0.251</c:v>
                </c:pt>
                <c:pt idx="662">
                  <c:v>-0.214</c:v>
                </c:pt>
                <c:pt idx="663">
                  <c:v>-0.18099999999999999</c:v>
                </c:pt>
                <c:pt idx="664">
                  <c:v>-0.154</c:v>
                </c:pt>
                <c:pt idx="665">
                  <c:v>-0.13200000000000001</c:v>
                </c:pt>
                <c:pt idx="666">
                  <c:v>-0.11600000000000001</c:v>
                </c:pt>
                <c:pt idx="667">
                  <c:v>-9.8799999999999999E-2</c:v>
                </c:pt>
                <c:pt idx="668">
                  <c:v>-6.9699999999999998E-2</c:v>
                </c:pt>
                <c:pt idx="669">
                  <c:v>-4.3099999999999999E-2</c:v>
                </c:pt>
                <c:pt idx="670">
                  <c:v>-8.3000000000000001E-3</c:v>
                </c:pt>
                <c:pt idx="671">
                  <c:v>2.98E-2</c:v>
                </c:pt>
                <c:pt idx="672">
                  <c:v>5.91E-2</c:v>
                </c:pt>
                <c:pt idx="673">
                  <c:v>9.06E-2</c:v>
                </c:pt>
                <c:pt idx="674">
                  <c:v>0.13</c:v>
                </c:pt>
                <c:pt idx="675">
                  <c:v>0.16900000000000001</c:v>
                </c:pt>
                <c:pt idx="676">
                  <c:v>0.20899999999999999</c:v>
                </c:pt>
                <c:pt idx="677">
                  <c:v>0.252</c:v>
                </c:pt>
                <c:pt idx="678">
                  <c:v>0.29699999999999999</c:v>
                </c:pt>
                <c:pt idx="679">
                  <c:v>0.33700000000000002</c:v>
                </c:pt>
                <c:pt idx="680">
                  <c:v>0.379</c:v>
                </c:pt>
                <c:pt idx="681">
                  <c:v>0.42</c:v>
                </c:pt>
                <c:pt idx="682">
                  <c:v>0.45400000000000001</c:v>
                </c:pt>
                <c:pt idx="683">
                  <c:v>0.48499999999999999</c:v>
                </c:pt>
                <c:pt idx="684">
                  <c:v>0.52</c:v>
                </c:pt>
                <c:pt idx="685">
                  <c:v>0.54700000000000004</c:v>
                </c:pt>
                <c:pt idx="686">
                  <c:v>0.57099999999999995</c:v>
                </c:pt>
                <c:pt idx="687">
                  <c:v>0.60599999999999998</c:v>
                </c:pt>
                <c:pt idx="688">
                  <c:v>0.61699999999999999</c:v>
                </c:pt>
                <c:pt idx="689">
                  <c:v>0.64200000000000002</c:v>
                </c:pt>
                <c:pt idx="690">
                  <c:v>0.66900000000000004</c:v>
                </c:pt>
                <c:pt idx="691">
                  <c:v>0.69</c:v>
                </c:pt>
                <c:pt idx="692">
                  <c:v>0.72</c:v>
                </c:pt>
                <c:pt idx="693">
                  <c:v>0.74099999999999999</c:v>
                </c:pt>
                <c:pt idx="694">
                  <c:v>0.76700000000000002</c:v>
                </c:pt>
                <c:pt idx="695">
                  <c:v>0.78500000000000003</c:v>
                </c:pt>
                <c:pt idx="696">
                  <c:v>0.80500000000000005</c:v>
                </c:pt>
                <c:pt idx="697">
                  <c:v>0.82299999999999995</c:v>
                </c:pt>
                <c:pt idx="698">
                  <c:v>0.84</c:v>
                </c:pt>
                <c:pt idx="699">
                  <c:v>0.86099999999999999</c:v>
                </c:pt>
                <c:pt idx="700">
                  <c:v>0.88200000000000001</c:v>
                </c:pt>
                <c:pt idx="701">
                  <c:v>0.89900000000000002</c:v>
                </c:pt>
                <c:pt idx="702">
                  <c:v>0.90800000000000003</c:v>
                </c:pt>
                <c:pt idx="703">
                  <c:v>0.92300000000000004</c:v>
                </c:pt>
                <c:pt idx="704">
                  <c:v>0.92800000000000005</c:v>
                </c:pt>
                <c:pt idx="705">
                  <c:v>0.93400000000000005</c:v>
                </c:pt>
                <c:pt idx="706">
                  <c:v>0.93300000000000005</c:v>
                </c:pt>
                <c:pt idx="707">
                  <c:v>0.93899999999999995</c:v>
                </c:pt>
                <c:pt idx="708">
                  <c:v>0.94299999999999995</c:v>
                </c:pt>
                <c:pt idx="709">
                  <c:v>0.95</c:v>
                </c:pt>
                <c:pt idx="710">
                  <c:v>0.94399999999999995</c:v>
                </c:pt>
                <c:pt idx="711">
                  <c:v>0.93799999999999994</c:v>
                </c:pt>
                <c:pt idx="712">
                  <c:v>0.93799999999999994</c:v>
                </c:pt>
                <c:pt idx="713">
                  <c:v>0.93500000000000005</c:v>
                </c:pt>
                <c:pt idx="714">
                  <c:v>0.93799999999999994</c:v>
                </c:pt>
                <c:pt idx="715">
                  <c:v>0.92600000000000005</c:v>
                </c:pt>
                <c:pt idx="716">
                  <c:v>0.91600000000000004</c:v>
                </c:pt>
                <c:pt idx="717">
                  <c:v>0.90200000000000002</c:v>
                </c:pt>
                <c:pt idx="718">
                  <c:v>0.88</c:v>
                </c:pt>
                <c:pt idx="719">
                  <c:v>0.85799999999999998</c:v>
                </c:pt>
                <c:pt idx="720">
                  <c:v>0.83399999999999996</c:v>
                </c:pt>
                <c:pt idx="721">
                  <c:v>0.80700000000000005</c:v>
                </c:pt>
                <c:pt idx="722">
                  <c:v>0.77900000000000003</c:v>
                </c:pt>
                <c:pt idx="723">
                  <c:v>0.749</c:v>
                </c:pt>
                <c:pt idx="724">
                  <c:v>0.71899999999999997</c:v>
                </c:pt>
                <c:pt idx="725">
                  <c:v>0.69199999999999995</c:v>
                </c:pt>
                <c:pt idx="726">
                  <c:v>0.66800000000000004</c:v>
                </c:pt>
                <c:pt idx="727">
                  <c:v>0.63700000000000001</c:v>
                </c:pt>
                <c:pt idx="728">
                  <c:v>0.60399999999999998</c:v>
                </c:pt>
                <c:pt idx="729">
                  <c:v>0.57399999999999995</c:v>
                </c:pt>
                <c:pt idx="730">
                  <c:v>0.54400000000000004</c:v>
                </c:pt>
                <c:pt idx="731">
                  <c:v>0.51700000000000002</c:v>
                </c:pt>
                <c:pt idx="732">
                  <c:v>0.48799999999999999</c:v>
                </c:pt>
                <c:pt idx="733">
                  <c:v>0.45500000000000002</c:v>
                </c:pt>
                <c:pt idx="734">
                  <c:v>0.42</c:v>
                </c:pt>
                <c:pt idx="735">
                  <c:v>0.38500000000000001</c:v>
                </c:pt>
                <c:pt idx="736">
                  <c:v>0.34799999999999998</c:v>
                </c:pt>
                <c:pt idx="737">
                  <c:v>0.313</c:v>
                </c:pt>
                <c:pt idx="738">
                  <c:v>0.27900000000000003</c:v>
                </c:pt>
                <c:pt idx="739">
                  <c:v>0.24299999999999999</c:v>
                </c:pt>
                <c:pt idx="740">
                  <c:v>0.20799999999999999</c:v>
                </c:pt>
                <c:pt idx="741">
                  <c:v>0.17899999999999999</c:v>
                </c:pt>
                <c:pt idx="742">
                  <c:v>0.14799999999999999</c:v>
                </c:pt>
                <c:pt idx="743">
                  <c:v>0.11799999999999999</c:v>
                </c:pt>
                <c:pt idx="744">
                  <c:v>9.1499999999999998E-2</c:v>
                </c:pt>
                <c:pt idx="745">
                  <c:v>7.17E-2</c:v>
                </c:pt>
                <c:pt idx="746">
                  <c:v>4.3099999999999999E-2</c:v>
                </c:pt>
                <c:pt idx="747">
                  <c:v>2.0299999999999999E-2</c:v>
                </c:pt>
                <c:pt idx="748">
                  <c:v>-1.7600000000000001E-3</c:v>
                </c:pt>
                <c:pt idx="749">
                  <c:v>-2.1999999999999999E-2</c:v>
                </c:pt>
                <c:pt idx="750">
                  <c:v>-3.95E-2</c:v>
                </c:pt>
                <c:pt idx="751">
                  <c:v>-5.7599999999999998E-2</c:v>
                </c:pt>
                <c:pt idx="752">
                  <c:v>-7.5700000000000003E-2</c:v>
                </c:pt>
                <c:pt idx="753">
                  <c:v>-9.3899999999999997E-2</c:v>
                </c:pt>
                <c:pt idx="754">
                  <c:v>-0.11</c:v>
                </c:pt>
                <c:pt idx="755">
                  <c:v>-0.123</c:v>
                </c:pt>
                <c:pt idx="756">
                  <c:v>-0.13200000000000001</c:v>
                </c:pt>
                <c:pt idx="757">
                  <c:v>-0.153</c:v>
                </c:pt>
                <c:pt idx="758">
                  <c:v>-0.17</c:v>
                </c:pt>
                <c:pt idx="759">
                  <c:v>-0.187</c:v>
                </c:pt>
                <c:pt idx="760">
                  <c:v>-0.20200000000000001</c:v>
                </c:pt>
                <c:pt idx="761">
                  <c:v>-0.22</c:v>
                </c:pt>
                <c:pt idx="762">
                  <c:v>-0.23200000000000001</c:v>
                </c:pt>
                <c:pt idx="763">
                  <c:v>-0.24299999999999999</c:v>
                </c:pt>
                <c:pt idx="764">
                  <c:v>-0.246</c:v>
                </c:pt>
                <c:pt idx="765">
                  <c:v>-0.247</c:v>
                </c:pt>
                <c:pt idx="766">
                  <c:v>-0.254</c:v>
                </c:pt>
                <c:pt idx="767">
                  <c:v>-0.25700000000000001</c:v>
                </c:pt>
                <c:pt idx="768">
                  <c:v>-0.254</c:v>
                </c:pt>
                <c:pt idx="769">
                  <c:v>-0.251</c:v>
                </c:pt>
                <c:pt idx="770">
                  <c:v>-0.252</c:v>
                </c:pt>
                <c:pt idx="771">
                  <c:v>-0.251</c:v>
                </c:pt>
                <c:pt idx="772">
                  <c:v>-0.249</c:v>
                </c:pt>
                <c:pt idx="773">
                  <c:v>-0.23400000000000001</c:v>
                </c:pt>
                <c:pt idx="774">
                  <c:v>-0.20599999999999999</c:v>
                </c:pt>
                <c:pt idx="775">
                  <c:v>-0.17899999999999999</c:v>
                </c:pt>
                <c:pt idx="776">
                  <c:v>-0.16300000000000001</c:v>
                </c:pt>
                <c:pt idx="777">
                  <c:v>-0.14399999999999999</c:v>
                </c:pt>
                <c:pt idx="778">
                  <c:v>-0.125</c:v>
                </c:pt>
                <c:pt idx="779">
                  <c:v>-0.10100000000000001</c:v>
                </c:pt>
                <c:pt idx="780">
                  <c:v>-6.9199999999999998E-2</c:v>
                </c:pt>
                <c:pt idx="781">
                  <c:v>-3.8300000000000001E-2</c:v>
                </c:pt>
                <c:pt idx="782">
                  <c:v>-1.0500000000000001E-2</c:v>
                </c:pt>
                <c:pt idx="783">
                  <c:v>1.7600000000000001E-2</c:v>
                </c:pt>
                <c:pt idx="784">
                  <c:v>3.5499999999999997E-2</c:v>
                </c:pt>
                <c:pt idx="785">
                  <c:v>6.4199999999999993E-2</c:v>
                </c:pt>
                <c:pt idx="786">
                  <c:v>9.5600000000000004E-2</c:v>
                </c:pt>
                <c:pt idx="787">
                  <c:v>0.13300000000000001</c:v>
                </c:pt>
                <c:pt idx="788">
                  <c:v>0.17100000000000001</c:v>
                </c:pt>
                <c:pt idx="789">
                  <c:v>0.21</c:v>
                </c:pt>
                <c:pt idx="790">
                  <c:v>0.25</c:v>
                </c:pt>
                <c:pt idx="791">
                  <c:v>0.28899999999999998</c:v>
                </c:pt>
                <c:pt idx="792">
                  <c:v>0.32500000000000001</c:v>
                </c:pt>
                <c:pt idx="793">
                  <c:v>0.35899999999999999</c:v>
                </c:pt>
                <c:pt idx="794">
                  <c:v>0.39300000000000002</c:v>
                </c:pt>
                <c:pt idx="795">
                  <c:v>0.42699999999999999</c:v>
                </c:pt>
                <c:pt idx="796">
                  <c:v>0.46500000000000002</c:v>
                </c:pt>
                <c:pt idx="797">
                  <c:v>0.50600000000000001</c:v>
                </c:pt>
                <c:pt idx="798">
                  <c:v>0.54700000000000004</c:v>
                </c:pt>
                <c:pt idx="799">
                  <c:v>0.58399999999999996</c:v>
                </c:pt>
                <c:pt idx="800">
                  <c:v>0.61399999999999999</c:v>
                </c:pt>
                <c:pt idx="801">
                  <c:v>0.64300000000000002</c:v>
                </c:pt>
                <c:pt idx="802">
                  <c:v>0.68200000000000005</c:v>
                </c:pt>
                <c:pt idx="803">
                  <c:v>0.71899999999999997</c:v>
                </c:pt>
                <c:pt idx="804">
                  <c:v>0.755</c:v>
                </c:pt>
                <c:pt idx="805">
                  <c:v>0.78700000000000003</c:v>
                </c:pt>
                <c:pt idx="806">
                  <c:v>0.81499999999999995</c:v>
                </c:pt>
                <c:pt idx="807">
                  <c:v>0.84099999999999997</c:v>
                </c:pt>
                <c:pt idx="808">
                  <c:v>0.86499999999999999</c:v>
                </c:pt>
                <c:pt idx="809">
                  <c:v>0.89700000000000002</c:v>
                </c:pt>
                <c:pt idx="810">
                  <c:v>0.92500000000000004</c:v>
                </c:pt>
                <c:pt idx="811">
                  <c:v>0.94399999999999995</c:v>
                </c:pt>
                <c:pt idx="812">
                  <c:v>0.95899999999999996</c:v>
                </c:pt>
                <c:pt idx="813">
                  <c:v>0.97799999999999998</c:v>
                </c:pt>
                <c:pt idx="814">
                  <c:v>1.01</c:v>
                </c:pt>
                <c:pt idx="815">
                  <c:v>1.03</c:v>
                </c:pt>
                <c:pt idx="816">
                  <c:v>1.04</c:v>
                </c:pt>
                <c:pt idx="817">
                  <c:v>1.05</c:v>
                </c:pt>
                <c:pt idx="818">
                  <c:v>1.07</c:v>
                </c:pt>
                <c:pt idx="819">
                  <c:v>1.08</c:v>
                </c:pt>
                <c:pt idx="820">
                  <c:v>1.1000000000000001</c:v>
                </c:pt>
                <c:pt idx="821">
                  <c:v>1.1200000000000001</c:v>
                </c:pt>
                <c:pt idx="822">
                  <c:v>1.1299999999999999</c:v>
                </c:pt>
                <c:pt idx="823">
                  <c:v>1.1499999999999999</c:v>
                </c:pt>
                <c:pt idx="824">
                  <c:v>1.1599999999999999</c:v>
                </c:pt>
                <c:pt idx="825">
                  <c:v>1.17</c:v>
                </c:pt>
                <c:pt idx="826">
                  <c:v>1.19</c:v>
                </c:pt>
                <c:pt idx="827">
                  <c:v>1.2</c:v>
                </c:pt>
                <c:pt idx="828">
                  <c:v>1.21</c:v>
                </c:pt>
                <c:pt idx="829">
                  <c:v>1.22</c:v>
                </c:pt>
                <c:pt idx="830">
                  <c:v>1.23</c:v>
                </c:pt>
                <c:pt idx="831">
                  <c:v>1.23</c:v>
                </c:pt>
                <c:pt idx="832">
                  <c:v>1.24</c:v>
                </c:pt>
                <c:pt idx="833">
                  <c:v>1.24</c:v>
                </c:pt>
                <c:pt idx="834">
                  <c:v>1.24</c:v>
                </c:pt>
                <c:pt idx="835">
                  <c:v>1.24</c:v>
                </c:pt>
                <c:pt idx="836">
                  <c:v>1.25</c:v>
                </c:pt>
                <c:pt idx="837">
                  <c:v>1.23</c:v>
                </c:pt>
                <c:pt idx="838">
                  <c:v>1.22</c:v>
                </c:pt>
                <c:pt idx="839">
                  <c:v>1.22</c:v>
                </c:pt>
                <c:pt idx="840">
                  <c:v>1.21</c:v>
                </c:pt>
                <c:pt idx="841">
                  <c:v>1.21</c:v>
                </c:pt>
                <c:pt idx="842">
                  <c:v>1.2</c:v>
                </c:pt>
                <c:pt idx="843">
                  <c:v>1.19</c:v>
                </c:pt>
                <c:pt idx="844">
                  <c:v>1.18</c:v>
                </c:pt>
                <c:pt idx="845">
                  <c:v>1.17</c:v>
                </c:pt>
                <c:pt idx="846">
                  <c:v>1.1399999999999999</c:v>
                </c:pt>
                <c:pt idx="847">
                  <c:v>1.1100000000000001</c:v>
                </c:pt>
                <c:pt idx="848">
                  <c:v>1.1000000000000001</c:v>
                </c:pt>
                <c:pt idx="849">
                  <c:v>1.07</c:v>
                </c:pt>
                <c:pt idx="850">
                  <c:v>1.04</c:v>
                </c:pt>
                <c:pt idx="851">
                  <c:v>1.01</c:v>
                </c:pt>
                <c:pt idx="852">
                  <c:v>0.99</c:v>
                </c:pt>
                <c:pt idx="853">
                  <c:v>0.96</c:v>
                </c:pt>
                <c:pt idx="854">
                  <c:v>0.93200000000000005</c:v>
                </c:pt>
                <c:pt idx="855">
                  <c:v>0.90500000000000003</c:v>
                </c:pt>
                <c:pt idx="856">
                  <c:v>0.86499999999999999</c:v>
                </c:pt>
                <c:pt idx="857">
                  <c:v>0.82599999999999996</c:v>
                </c:pt>
                <c:pt idx="858">
                  <c:v>0.78800000000000003</c:v>
                </c:pt>
                <c:pt idx="859">
                  <c:v>0.748</c:v>
                </c:pt>
                <c:pt idx="860">
                  <c:v>0.70799999999999996</c:v>
                </c:pt>
                <c:pt idx="861">
                  <c:v>0.66700000000000004</c:v>
                </c:pt>
                <c:pt idx="862">
                  <c:v>0.627</c:v>
                </c:pt>
                <c:pt idx="863">
                  <c:v>0.59399999999999997</c:v>
                </c:pt>
                <c:pt idx="864">
                  <c:v>0.56699999999999995</c:v>
                </c:pt>
                <c:pt idx="865">
                  <c:v>0.54100000000000004</c:v>
                </c:pt>
                <c:pt idx="866">
                  <c:v>0.51100000000000001</c:v>
                </c:pt>
                <c:pt idx="867">
                  <c:v>0.48499999999999999</c:v>
                </c:pt>
                <c:pt idx="868">
                  <c:v>0.45400000000000001</c:v>
                </c:pt>
                <c:pt idx="869">
                  <c:v>0.42599999999999999</c:v>
                </c:pt>
                <c:pt idx="870">
                  <c:v>0.39900000000000002</c:v>
                </c:pt>
                <c:pt idx="871">
                  <c:v>0.371</c:v>
                </c:pt>
                <c:pt idx="872">
                  <c:v>0.34399999999999997</c:v>
                </c:pt>
                <c:pt idx="873">
                  <c:v>0.315</c:v>
                </c:pt>
                <c:pt idx="874">
                  <c:v>0.28299999999999997</c:v>
                </c:pt>
                <c:pt idx="875">
                  <c:v>0.25900000000000001</c:v>
                </c:pt>
                <c:pt idx="876">
                  <c:v>0.23499999999999999</c:v>
                </c:pt>
                <c:pt idx="877">
                  <c:v>0.21199999999999999</c:v>
                </c:pt>
                <c:pt idx="878">
                  <c:v>0.185</c:v>
                </c:pt>
                <c:pt idx="879">
                  <c:v>0.158</c:v>
                </c:pt>
                <c:pt idx="880">
                  <c:v>0.13200000000000001</c:v>
                </c:pt>
                <c:pt idx="881">
                  <c:v>0.115</c:v>
                </c:pt>
                <c:pt idx="882">
                  <c:v>9.6199999999999994E-2</c:v>
                </c:pt>
                <c:pt idx="883">
                  <c:v>7.3999999999999996E-2</c:v>
                </c:pt>
                <c:pt idx="884">
                  <c:v>5.45E-2</c:v>
                </c:pt>
                <c:pt idx="885">
                  <c:v>3.0200000000000001E-2</c:v>
                </c:pt>
                <c:pt idx="886">
                  <c:v>3.7599999999999999E-3</c:v>
                </c:pt>
                <c:pt idx="887">
                  <c:v>-2.1299999999999999E-2</c:v>
                </c:pt>
                <c:pt idx="888">
                  <c:v>-3.8100000000000002E-2</c:v>
                </c:pt>
                <c:pt idx="889">
                  <c:v>-5.3199999999999997E-2</c:v>
                </c:pt>
                <c:pt idx="890">
                  <c:v>-6.8900000000000003E-2</c:v>
                </c:pt>
                <c:pt idx="891">
                  <c:v>-8.0299999999999996E-2</c:v>
                </c:pt>
                <c:pt idx="892">
                  <c:v>-8.8099999999999998E-2</c:v>
                </c:pt>
                <c:pt idx="893">
                  <c:v>-9.0800000000000006E-2</c:v>
                </c:pt>
                <c:pt idx="894">
                  <c:v>-9.6100000000000005E-2</c:v>
                </c:pt>
                <c:pt idx="895">
                  <c:v>-0.1</c:v>
                </c:pt>
                <c:pt idx="896">
                  <c:v>-0.10299999999999999</c:v>
                </c:pt>
                <c:pt idx="897">
                  <c:v>-9.8100000000000007E-2</c:v>
                </c:pt>
                <c:pt idx="898">
                  <c:v>-8.5000000000000006E-2</c:v>
                </c:pt>
                <c:pt idx="899">
                  <c:v>-6.7599999999999993E-2</c:v>
                </c:pt>
                <c:pt idx="900">
                  <c:v>-4.7100000000000003E-2</c:v>
                </c:pt>
                <c:pt idx="901">
                  <c:v>-1.5699999999999999E-2</c:v>
                </c:pt>
                <c:pt idx="902">
                  <c:v>1.55E-2</c:v>
                </c:pt>
                <c:pt idx="903">
                  <c:v>4.82E-2</c:v>
                </c:pt>
                <c:pt idx="904">
                  <c:v>7.8100000000000003E-2</c:v>
                </c:pt>
                <c:pt idx="905">
                  <c:v>0.10299999999999999</c:v>
                </c:pt>
                <c:pt idx="906">
                  <c:v>0.13600000000000001</c:v>
                </c:pt>
                <c:pt idx="907">
                  <c:v>0.16900000000000001</c:v>
                </c:pt>
                <c:pt idx="908">
                  <c:v>0.191</c:v>
                </c:pt>
                <c:pt idx="909">
                  <c:v>0.20899999999999999</c:v>
                </c:pt>
                <c:pt idx="910">
                  <c:v>0.22</c:v>
                </c:pt>
                <c:pt idx="911">
                  <c:v>0.23599999999999999</c:v>
                </c:pt>
                <c:pt idx="912">
                  <c:v>0.25800000000000001</c:v>
                </c:pt>
                <c:pt idx="913">
                  <c:v>0.27100000000000002</c:v>
                </c:pt>
                <c:pt idx="914">
                  <c:v>0.30399999999999999</c:v>
                </c:pt>
                <c:pt idx="915">
                  <c:v>0.33100000000000002</c:v>
                </c:pt>
                <c:pt idx="916">
                  <c:v>0.36199999999999999</c:v>
                </c:pt>
                <c:pt idx="917">
                  <c:v>0.39100000000000001</c:v>
                </c:pt>
                <c:pt idx="918">
                  <c:v>0.42299999999999999</c:v>
                </c:pt>
                <c:pt idx="919">
                  <c:v>0.45500000000000002</c:v>
                </c:pt>
                <c:pt idx="920">
                  <c:v>0.49199999999999999</c:v>
                </c:pt>
                <c:pt idx="921">
                  <c:v>0.53700000000000003</c:v>
                </c:pt>
                <c:pt idx="922">
                  <c:v>0.57799999999999996</c:v>
                </c:pt>
                <c:pt idx="923">
                  <c:v>0.622</c:v>
                </c:pt>
                <c:pt idx="924">
                  <c:v>0.65900000000000003</c:v>
                </c:pt>
                <c:pt idx="925">
                  <c:v>0.69499999999999995</c:v>
                </c:pt>
                <c:pt idx="926">
                  <c:v>0.73399999999999999</c:v>
                </c:pt>
                <c:pt idx="927">
                  <c:v>0.76800000000000002</c:v>
                </c:pt>
                <c:pt idx="928">
                  <c:v>0.80300000000000005</c:v>
                </c:pt>
                <c:pt idx="929">
                  <c:v>0.83599999999999997</c:v>
                </c:pt>
                <c:pt idx="930">
                  <c:v>0.871</c:v>
                </c:pt>
                <c:pt idx="931">
                  <c:v>0.89400000000000002</c:v>
                </c:pt>
                <c:pt idx="932">
                  <c:v>0.91</c:v>
                </c:pt>
                <c:pt idx="933">
                  <c:v>0.94</c:v>
                </c:pt>
                <c:pt idx="934">
                  <c:v>0.98599999999999999</c:v>
                </c:pt>
                <c:pt idx="935">
                  <c:v>1.02</c:v>
                </c:pt>
                <c:pt idx="936">
                  <c:v>1.04</c:v>
                </c:pt>
                <c:pt idx="937">
                  <c:v>1.06</c:v>
                </c:pt>
                <c:pt idx="938">
                  <c:v>1.08</c:v>
                </c:pt>
                <c:pt idx="939">
                  <c:v>1.1000000000000001</c:v>
                </c:pt>
                <c:pt idx="940">
                  <c:v>1.1299999999999999</c:v>
                </c:pt>
                <c:pt idx="941">
                  <c:v>1.17</c:v>
                </c:pt>
                <c:pt idx="942">
                  <c:v>1.2</c:v>
                </c:pt>
                <c:pt idx="943">
                  <c:v>1.22</c:v>
                </c:pt>
                <c:pt idx="944">
                  <c:v>1.26</c:v>
                </c:pt>
                <c:pt idx="945">
                  <c:v>1.28</c:v>
                </c:pt>
                <c:pt idx="946">
                  <c:v>1.31</c:v>
                </c:pt>
                <c:pt idx="947">
                  <c:v>1.33</c:v>
                </c:pt>
                <c:pt idx="948">
                  <c:v>1.35</c:v>
                </c:pt>
                <c:pt idx="949">
                  <c:v>1.36</c:v>
                </c:pt>
                <c:pt idx="950">
                  <c:v>1.37</c:v>
                </c:pt>
                <c:pt idx="951">
                  <c:v>1.38</c:v>
                </c:pt>
                <c:pt idx="952">
                  <c:v>1.39</c:v>
                </c:pt>
                <c:pt idx="953">
                  <c:v>1.39</c:v>
                </c:pt>
                <c:pt idx="954">
                  <c:v>1.4</c:v>
                </c:pt>
                <c:pt idx="955">
                  <c:v>1.41</c:v>
                </c:pt>
                <c:pt idx="956">
                  <c:v>1.42</c:v>
                </c:pt>
                <c:pt idx="957">
                  <c:v>1.42</c:v>
                </c:pt>
                <c:pt idx="958">
                  <c:v>1.42</c:v>
                </c:pt>
                <c:pt idx="959">
                  <c:v>1.42</c:v>
                </c:pt>
                <c:pt idx="960">
                  <c:v>1.42</c:v>
                </c:pt>
                <c:pt idx="961">
                  <c:v>1.41</c:v>
                </c:pt>
                <c:pt idx="962">
                  <c:v>1.4</c:v>
                </c:pt>
                <c:pt idx="963">
                  <c:v>1.39</c:v>
                </c:pt>
                <c:pt idx="964">
                  <c:v>1.38</c:v>
                </c:pt>
                <c:pt idx="965">
                  <c:v>1.36</c:v>
                </c:pt>
                <c:pt idx="966">
                  <c:v>1.35</c:v>
                </c:pt>
                <c:pt idx="967">
                  <c:v>1.34</c:v>
                </c:pt>
                <c:pt idx="968">
                  <c:v>1.32</c:v>
                </c:pt>
                <c:pt idx="969">
                  <c:v>1.3</c:v>
                </c:pt>
                <c:pt idx="970">
                  <c:v>1.29</c:v>
                </c:pt>
                <c:pt idx="971">
                  <c:v>1.27</c:v>
                </c:pt>
                <c:pt idx="972">
                  <c:v>1.24</c:v>
                </c:pt>
                <c:pt idx="973">
                  <c:v>1.22</c:v>
                </c:pt>
                <c:pt idx="974">
                  <c:v>1.19</c:v>
                </c:pt>
                <c:pt idx="975">
                  <c:v>1.1599999999999999</c:v>
                </c:pt>
                <c:pt idx="976">
                  <c:v>1.1200000000000001</c:v>
                </c:pt>
                <c:pt idx="977">
                  <c:v>1.08</c:v>
                </c:pt>
                <c:pt idx="978">
                  <c:v>1.06</c:v>
                </c:pt>
                <c:pt idx="979">
                  <c:v>1.03</c:v>
                </c:pt>
                <c:pt idx="980">
                  <c:v>1</c:v>
                </c:pt>
                <c:pt idx="981">
                  <c:v>0.96499999999999997</c:v>
                </c:pt>
                <c:pt idx="982">
                  <c:v>0.92800000000000005</c:v>
                </c:pt>
                <c:pt idx="983">
                  <c:v>0.89600000000000002</c:v>
                </c:pt>
                <c:pt idx="984">
                  <c:v>0.86499999999999999</c:v>
                </c:pt>
                <c:pt idx="985">
                  <c:v>0.83599999999999997</c:v>
                </c:pt>
                <c:pt idx="986">
                  <c:v>0.80600000000000005</c:v>
                </c:pt>
                <c:pt idx="987">
                  <c:v>0.77100000000000002</c:v>
                </c:pt>
                <c:pt idx="988">
                  <c:v>0.73799999999999999</c:v>
                </c:pt>
                <c:pt idx="989">
                  <c:v>0.70899999999999996</c:v>
                </c:pt>
                <c:pt idx="990">
                  <c:v>0.68100000000000005</c:v>
                </c:pt>
                <c:pt idx="991">
                  <c:v>0.65200000000000002</c:v>
                </c:pt>
                <c:pt idx="992">
                  <c:v>0.62</c:v>
                </c:pt>
                <c:pt idx="993">
                  <c:v>0.58899999999999997</c:v>
                </c:pt>
                <c:pt idx="994">
                  <c:v>0.55600000000000005</c:v>
                </c:pt>
                <c:pt idx="995">
                  <c:v>0.53300000000000003</c:v>
                </c:pt>
                <c:pt idx="996">
                  <c:v>0.51</c:v>
                </c:pt>
                <c:pt idx="997">
                  <c:v>0.49099999999999999</c:v>
                </c:pt>
                <c:pt idx="998">
                  <c:v>0.47099999999999997</c:v>
                </c:pt>
                <c:pt idx="999">
                  <c:v>0.44600000000000001</c:v>
                </c:pt>
                <c:pt idx="1000">
                  <c:v>0.42199999999999999</c:v>
                </c:pt>
                <c:pt idx="1001">
                  <c:v>0.40799999999999997</c:v>
                </c:pt>
                <c:pt idx="1002">
                  <c:v>0.4</c:v>
                </c:pt>
                <c:pt idx="1003">
                  <c:v>0.38500000000000001</c:v>
                </c:pt>
                <c:pt idx="1004">
                  <c:v>0.36899999999999999</c:v>
                </c:pt>
                <c:pt idx="1005">
                  <c:v>0.35</c:v>
                </c:pt>
                <c:pt idx="1006">
                  <c:v>0.33400000000000002</c:v>
                </c:pt>
                <c:pt idx="1007">
                  <c:v>0.32</c:v>
                </c:pt>
                <c:pt idx="1008">
                  <c:v>0.30399999999999999</c:v>
                </c:pt>
                <c:pt idx="1009">
                  <c:v>0.28999999999999998</c:v>
                </c:pt>
                <c:pt idx="1010">
                  <c:v>0.27100000000000002</c:v>
                </c:pt>
                <c:pt idx="1011">
                  <c:v>0.251</c:v>
                </c:pt>
                <c:pt idx="1012">
                  <c:v>0.245</c:v>
                </c:pt>
                <c:pt idx="1013">
                  <c:v>0.23499999999999999</c:v>
                </c:pt>
                <c:pt idx="1014">
                  <c:v>0.23</c:v>
                </c:pt>
                <c:pt idx="1015">
                  <c:v>0.22</c:v>
                </c:pt>
                <c:pt idx="1016">
                  <c:v>0.20599999999999999</c:v>
                </c:pt>
                <c:pt idx="1017">
                  <c:v>0.19600000000000001</c:v>
                </c:pt>
                <c:pt idx="1018">
                  <c:v>0.189</c:v>
                </c:pt>
                <c:pt idx="1019">
                  <c:v>0.189</c:v>
                </c:pt>
                <c:pt idx="1020">
                  <c:v>0.192</c:v>
                </c:pt>
                <c:pt idx="1021">
                  <c:v>0.20200000000000001</c:v>
                </c:pt>
                <c:pt idx="1022">
                  <c:v>0.214</c:v>
                </c:pt>
                <c:pt idx="1023">
                  <c:v>0.223</c:v>
                </c:pt>
                <c:pt idx="1024">
                  <c:v>0.23</c:v>
                </c:pt>
                <c:pt idx="1025">
                  <c:v>0.24199999999999999</c:v>
                </c:pt>
                <c:pt idx="1026">
                  <c:v>0.255</c:v>
                </c:pt>
                <c:pt idx="1027">
                  <c:v>0.26700000000000002</c:v>
                </c:pt>
                <c:pt idx="1028">
                  <c:v>0.28999999999999998</c:v>
                </c:pt>
                <c:pt idx="1029">
                  <c:v>0.32100000000000001</c:v>
                </c:pt>
                <c:pt idx="1030">
                  <c:v>0.35499999999999998</c:v>
                </c:pt>
                <c:pt idx="1031">
                  <c:v>0.38300000000000001</c:v>
                </c:pt>
                <c:pt idx="1032">
                  <c:v>0.40899999999999997</c:v>
                </c:pt>
                <c:pt idx="1033">
                  <c:v>0.438</c:v>
                </c:pt>
                <c:pt idx="1034">
                  <c:v>0.46200000000000002</c:v>
                </c:pt>
                <c:pt idx="1035">
                  <c:v>0.48799999999999999</c:v>
                </c:pt>
                <c:pt idx="1036">
                  <c:v>0.51200000000000001</c:v>
                </c:pt>
                <c:pt idx="1037">
                  <c:v>0.53900000000000003</c:v>
                </c:pt>
                <c:pt idx="1038">
                  <c:v>0.55700000000000005</c:v>
                </c:pt>
                <c:pt idx="1039">
                  <c:v>0.58699999999999997</c:v>
                </c:pt>
                <c:pt idx="1040">
                  <c:v>0.61199999999999999</c:v>
                </c:pt>
                <c:pt idx="1041">
                  <c:v>0.64100000000000001</c:v>
                </c:pt>
                <c:pt idx="1042">
                  <c:v>0.67200000000000004</c:v>
                </c:pt>
                <c:pt idx="1043">
                  <c:v>0.70799999999999996</c:v>
                </c:pt>
                <c:pt idx="1044">
                  <c:v>0.74099999999999999</c:v>
                </c:pt>
                <c:pt idx="1045">
                  <c:v>0.77900000000000003</c:v>
                </c:pt>
                <c:pt idx="1046">
                  <c:v>0.82799999999999996</c:v>
                </c:pt>
                <c:pt idx="1047">
                  <c:v>0.876</c:v>
                </c:pt>
                <c:pt idx="1048">
                  <c:v>0.91400000000000003</c:v>
                </c:pt>
                <c:pt idx="1049">
                  <c:v>0.95599999999999996</c:v>
                </c:pt>
                <c:pt idx="1050">
                  <c:v>0.995</c:v>
                </c:pt>
                <c:pt idx="1051">
                  <c:v>1.03</c:v>
                </c:pt>
                <c:pt idx="1052">
                  <c:v>1.07</c:v>
                </c:pt>
                <c:pt idx="1053">
                  <c:v>1.1100000000000001</c:v>
                </c:pt>
                <c:pt idx="1054">
                  <c:v>1.1599999999999999</c:v>
                </c:pt>
                <c:pt idx="1055">
                  <c:v>1.2</c:v>
                </c:pt>
                <c:pt idx="1056">
                  <c:v>1.27</c:v>
                </c:pt>
                <c:pt idx="1057">
                  <c:v>1.31</c:v>
                </c:pt>
                <c:pt idx="1058">
                  <c:v>1.34</c:v>
                </c:pt>
                <c:pt idx="1059">
                  <c:v>1.37</c:v>
                </c:pt>
                <c:pt idx="1060">
                  <c:v>1.4</c:v>
                </c:pt>
                <c:pt idx="1061">
                  <c:v>1.43</c:v>
                </c:pt>
                <c:pt idx="1062">
                  <c:v>1.45</c:v>
                </c:pt>
                <c:pt idx="1063">
                  <c:v>1.48</c:v>
                </c:pt>
                <c:pt idx="1064">
                  <c:v>1.51</c:v>
                </c:pt>
                <c:pt idx="1065">
                  <c:v>1.55</c:v>
                </c:pt>
                <c:pt idx="1066">
                  <c:v>1.57</c:v>
                </c:pt>
                <c:pt idx="1067">
                  <c:v>1.59</c:v>
                </c:pt>
                <c:pt idx="1068">
                  <c:v>1.63</c:v>
                </c:pt>
                <c:pt idx="1069">
                  <c:v>1.67</c:v>
                </c:pt>
                <c:pt idx="1070">
                  <c:v>1.7</c:v>
                </c:pt>
                <c:pt idx="1071">
                  <c:v>1.73</c:v>
                </c:pt>
                <c:pt idx="1072">
                  <c:v>1.74</c:v>
                </c:pt>
                <c:pt idx="1073">
                  <c:v>1.75</c:v>
                </c:pt>
                <c:pt idx="1074">
                  <c:v>1.75</c:v>
                </c:pt>
                <c:pt idx="1075">
                  <c:v>1.78</c:v>
                </c:pt>
                <c:pt idx="1076">
                  <c:v>1.79</c:v>
                </c:pt>
                <c:pt idx="1077">
                  <c:v>1.79</c:v>
                </c:pt>
                <c:pt idx="1078">
                  <c:v>1.8</c:v>
                </c:pt>
                <c:pt idx="1079">
                  <c:v>1.82</c:v>
                </c:pt>
                <c:pt idx="1080">
                  <c:v>1.83</c:v>
                </c:pt>
                <c:pt idx="1081">
                  <c:v>1.84</c:v>
                </c:pt>
                <c:pt idx="1082">
                  <c:v>1.85</c:v>
                </c:pt>
                <c:pt idx="1083">
                  <c:v>1.86</c:v>
                </c:pt>
                <c:pt idx="1084">
                  <c:v>1.86</c:v>
                </c:pt>
                <c:pt idx="1085">
                  <c:v>1.86</c:v>
                </c:pt>
                <c:pt idx="1086">
                  <c:v>1.86</c:v>
                </c:pt>
                <c:pt idx="1087">
                  <c:v>1.85</c:v>
                </c:pt>
                <c:pt idx="1088">
                  <c:v>1.83</c:v>
                </c:pt>
                <c:pt idx="1089">
                  <c:v>1.81</c:v>
                </c:pt>
                <c:pt idx="1090">
                  <c:v>1.81</c:v>
                </c:pt>
                <c:pt idx="1091">
                  <c:v>1.8</c:v>
                </c:pt>
                <c:pt idx="1092">
                  <c:v>1.8</c:v>
                </c:pt>
                <c:pt idx="1093">
                  <c:v>1.79</c:v>
                </c:pt>
                <c:pt idx="1094">
                  <c:v>1.78</c:v>
                </c:pt>
                <c:pt idx="1095">
                  <c:v>1.78</c:v>
                </c:pt>
                <c:pt idx="1096">
                  <c:v>1.76</c:v>
                </c:pt>
                <c:pt idx="1097">
                  <c:v>1.75</c:v>
                </c:pt>
                <c:pt idx="1098">
                  <c:v>1.72</c:v>
                </c:pt>
                <c:pt idx="1099">
                  <c:v>1.7</c:v>
                </c:pt>
                <c:pt idx="1100">
                  <c:v>1.68</c:v>
                </c:pt>
                <c:pt idx="1101">
                  <c:v>1.64</c:v>
                </c:pt>
                <c:pt idx="1102">
                  <c:v>1.62</c:v>
                </c:pt>
                <c:pt idx="1103">
                  <c:v>1.6</c:v>
                </c:pt>
                <c:pt idx="1104">
                  <c:v>1.56</c:v>
                </c:pt>
                <c:pt idx="1105">
                  <c:v>1.53</c:v>
                </c:pt>
                <c:pt idx="1106">
                  <c:v>1.49</c:v>
                </c:pt>
                <c:pt idx="1107">
                  <c:v>1.45</c:v>
                </c:pt>
                <c:pt idx="1108">
                  <c:v>1.41</c:v>
                </c:pt>
                <c:pt idx="1109">
                  <c:v>1.37</c:v>
                </c:pt>
                <c:pt idx="1110">
                  <c:v>1.34</c:v>
                </c:pt>
                <c:pt idx="1111">
                  <c:v>1.31</c:v>
                </c:pt>
                <c:pt idx="1112">
                  <c:v>1.28</c:v>
                </c:pt>
                <c:pt idx="1113">
                  <c:v>1.26</c:v>
                </c:pt>
                <c:pt idx="1114">
                  <c:v>1.23</c:v>
                </c:pt>
                <c:pt idx="1115">
                  <c:v>1.21</c:v>
                </c:pt>
                <c:pt idx="1116">
                  <c:v>1.18</c:v>
                </c:pt>
                <c:pt idx="1117">
                  <c:v>1.1499999999999999</c:v>
                </c:pt>
                <c:pt idx="1118">
                  <c:v>1.1299999999999999</c:v>
                </c:pt>
                <c:pt idx="1119">
                  <c:v>1.1100000000000001</c:v>
                </c:pt>
                <c:pt idx="1120">
                  <c:v>1.08</c:v>
                </c:pt>
                <c:pt idx="1121">
                  <c:v>1.05</c:v>
                </c:pt>
                <c:pt idx="1122">
                  <c:v>1.03</c:v>
                </c:pt>
                <c:pt idx="1123">
                  <c:v>1.01</c:v>
                </c:pt>
                <c:pt idx="1124">
                  <c:v>0.98199999999999998</c:v>
                </c:pt>
                <c:pt idx="1125">
                  <c:v>0.95699999999999996</c:v>
                </c:pt>
                <c:pt idx="1126">
                  <c:v>0.93700000000000006</c:v>
                </c:pt>
                <c:pt idx="1127">
                  <c:v>0.91200000000000003</c:v>
                </c:pt>
                <c:pt idx="1128">
                  <c:v>0.89600000000000002</c:v>
                </c:pt>
                <c:pt idx="1129">
                  <c:v>0.88200000000000001</c:v>
                </c:pt>
                <c:pt idx="1130">
                  <c:v>0.86699999999999999</c:v>
                </c:pt>
                <c:pt idx="1131">
                  <c:v>0.85699999999999998</c:v>
                </c:pt>
                <c:pt idx="1132">
                  <c:v>0.84599999999999997</c:v>
                </c:pt>
                <c:pt idx="1133">
                  <c:v>0.84199999999999997</c:v>
                </c:pt>
                <c:pt idx="1134">
                  <c:v>0.84199999999999997</c:v>
                </c:pt>
                <c:pt idx="1135">
                  <c:v>0.84299999999999997</c:v>
                </c:pt>
                <c:pt idx="1136">
                  <c:v>0.84499999999999997</c:v>
                </c:pt>
                <c:pt idx="1137">
                  <c:v>0.84899999999999998</c:v>
                </c:pt>
                <c:pt idx="1138">
                  <c:v>0.872</c:v>
                </c:pt>
                <c:pt idx="1139">
                  <c:v>0.88900000000000001</c:v>
                </c:pt>
                <c:pt idx="1140">
                  <c:v>0.91400000000000003</c:v>
                </c:pt>
                <c:pt idx="1141">
                  <c:v>0.93700000000000006</c:v>
                </c:pt>
                <c:pt idx="1142">
                  <c:v>0.96399999999999997</c:v>
                </c:pt>
                <c:pt idx="1143">
                  <c:v>0.99199999999999999</c:v>
                </c:pt>
                <c:pt idx="1144">
                  <c:v>1.04</c:v>
                </c:pt>
                <c:pt idx="1145">
                  <c:v>1.0900000000000001</c:v>
                </c:pt>
                <c:pt idx="1146">
                  <c:v>1.1299999999999999</c:v>
                </c:pt>
                <c:pt idx="1147">
                  <c:v>1.17</c:v>
                </c:pt>
                <c:pt idx="1148">
                  <c:v>1.19</c:v>
                </c:pt>
                <c:pt idx="1149">
                  <c:v>1.21</c:v>
                </c:pt>
                <c:pt idx="1150">
                  <c:v>1.22</c:v>
                </c:pt>
                <c:pt idx="1151">
                  <c:v>1.25</c:v>
                </c:pt>
                <c:pt idx="1152">
                  <c:v>1.29</c:v>
                </c:pt>
                <c:pt idx="1153">
                  <c:v>1.33</c:v>
                </c:pt>
                <c:pt idx="1154">
                  <c:v>1.36</c:v>
                </c:pt>
                <c:pt idx="1155">
                  <c:v>1.4</c:v>
                </c:pt>
                <c:pt idx="1156">
                  <c:v>1.43</c:v>
                </c:pt>
                <c:pt idx="1157">
                  <c:v>1.48</c:v>
                </c:pt>
                <c:pt idx="1158">
                  <c:v>1.53</c:v>
                </c:pt>
                <c:pt idx="1159">
                  <c:v>1.56</c:v>
                </c:pt>
                <c:pt idx="1160">
                  <c:v>1.6</c:v>
                </c:pt>
                <c:pt idx="1161">
                  <c:v>1.63</c:v>
                </c:pt>
                <c:pt idx="1162">
                  <c:v>1.66</c:v>
                </c:pt>
                <c:pt idx="1163">
                  <c:v>1.69</c:v>
                </c:pt>
                <c:pt idx="1164">
                  <c:v>1.73</c:v>
                </c:pt>
                <c:pt idx="1165">
                  <c:v>1.78</c:v>
                </c:pt>
                <c:pt idx="1166">
                  <c:v>1.81</c:v>
                </c:pt>
                <c:pt idx="1167">
                  <c:v>1.85</c:v>
                </c:pt>
                <c:pt idx="1168">
                  <c:v>1.9</c:v>
                </c:pt>
                <c:pt idx="1169">
                  <c:v>1.94</c:v>
                </c:pt>
                <c:pt idx="1170">
                  <c:v>1.99</c:v>
                </c:pt>
                <c:pt idx="1171">
                  <c:v>2.0299999999999998</c:v>
                </c:pt>
                <c:pt idx="1172">
                  <c:v>2.0699999999999998</c:v>
                </c:pt>
                <c:pt idx="1173">
                  <c:v>2.13</c:v>
                </c:pt>
                <c:pt idx="1174">
                  <c:v>2.1800000000000002</c:v>
                </c:pt>
                <c:pt idx="1175">
                  <c:v>2.21</c:v>
                </c:pt>
                <c:pt idx="1176">
                  <c:v>2.27</c:v>
                </c:pt>
                <c:pt idx="1177">
                  <c:v>2.3199999999999998</c:v>
                </c:pt>
                <c:pt idx="1178">
                  <c:v>2.36</c:v>
                </c:pt>
                <c:pt idx="1179">
                  <c:v>2.42</c:v>
                </c:pt>
                <c:pt idx="1180">
                  <c:v>2.48</c:v>
                </c:pt>
                <c:pt idx="1181">
                  <c:v>2.5299999999999998</c:v>
                </c:pt>
                <c:pt idx="1182">
                  <c:v>2.59</c:v>
                </c:pt>
                <c:pt idx="1183">
                  <c:v>2.65</c:v>
                </c:pt>
                <c:pt idx="1184">
                  <c:v>2.72</c:v>
                </c:pt>
                <c:pt idx="1185">
                  <c:v>2.79</c:v>
                </c:pt>
                <c:pt idx="1186">
                  <c:v>2.86</c:v>
                </c:pt>
                <c:pt idx="1187">
                  <c:v>2.92</c:v>
                </c:pt>
                <c:pt idx="1188">
                  <c:v>2.98</c:v>
                </c:pt>
                <c:pt idx="1189">
                  <c:v>3.04</c:v>
                </c:pt>
                <c:pt idx="1190">
                  <c:v>3.07</c:v>
                </c:pt>
                <c:pt idx="1191">
                  <c:v>3.1</c:v>
                </c:pt>
                <c:pt idx="1192">
                  <c:v>3.12</c:v>
                </c:pt>
                <c:pt idx="1193">
                  <c:v>3.14</c:v>
                </c:pt>
                <c:pt idx="1194">
                  <c:v>3.16</c:v>
                </c:pt>
                <c:pt idx="1195">
                  <c:v>3.18</c:v>
                </c:pt>
                <c:pt idx="1196">
                  <c:v>3.2</c:v>
                </c:pt>
                <c:pt idx="1197">
                  <c:v>3.23</c:v>
                </c:pt>
                <c:pt idx="1198">
                  <c:v>3.26</c:v>
                </c:pt>
                <c:pt idx="1199">
                  <c:v>3.29</c:v>
                </c:pt>
                <c:pt idx="1200">
                  <c:v>3.31</c:v>
                </c:pt>
                <c:pt idx="1201">
                  <c:v>3.33</c:v>
                </c:pt>
                <c:pt idx="1202">
                  <c:v>3.34</c:v>
                </c:pt>
                <c:pt idx="1203">
                  <c:v>3.35</c:v>
                </c:pt>
                <c:pt idx="1204">
                  <c:v>3.35</c:v>
                </c:pt>
                <c:pt idx="1205">
                  <c:v>3.36</c:v>
                </c:pt>
                <c:pt idx="1206">
                  <c:v>3.34</c:v>
                </c:pt>
                <c:pt idx="1207">
                  <c:v>3.33</c:v>
                </c:pt>
                <c:pt idx="1208">
                  <c:v>3.31</c:v>
                </c:pt>
                <c:pt idx="1209">
                  <c:v>3.29</c:v>
                </c:pt>
                <c:pt idx="1210">
                  <c:v>3.26</c:v>
                </c:pt>
                <c:pt idx="1211">
                  <c:v>3.24</c:v>
                </c:pt>
                <c:pt idx="1212">
                  <c:v>3.21</c:v>
                </c:pt>
                <c:pt idx="1213">
                  <c:v>3.17</c:v>
                </c:pt>
                <c:pt idx="1214">
                  <c:v>3.14</c:v>
                </c:pt>
                <c:pt idx="1215">
                  <c:v>3.1</c:v>
                </c:pt>
                <c:pt idx="1216">
                  <c:v>3.07</c:v>
                </c:pt>
                <c:pt idx="1217">
                  <c:v>3.02</c:v>
                </c:pt>
                <c:pt idx="1218">
                  <c:v>2.96</c:v>
                </c:pt>
                <c:pt idx="1219">
                  <c:v>2.9</c:v>
                </c:pt>
                <c:pt idx="1220">
                  <c:v>2.82</c:v>
                </c:pt>
                <c:pt idx="1221">
                  <c:v>2.74</c:v>
                </c:pt>
                <c:pt idx="1222">
                  <c:v>2.65</c:v>
                </c:pt>
                <c:pt idx="1223">
                  <c:v>2.57</c:v>
                </c:pt>
                <c:pt idx="1224">
                  <c:v>2.48</c:v>
                </c:pt>
                <c:pt idx="1225">
                  <c:v>2.38</c:v>
                </c:pt>
                <c:pt idx="1226">
                  <c:v>2.2799999999999998</c:v>
                </c:pt>
                <c:pt idx="1227">
                  <c:v>2.19</c:v>
                </c:pt>
                <c:pt idx="1228">
                  <c:v>2.1</c:v>
                </c:pt>
                <c:pt idx="1229">
                  <c:v>2.0099999999999998</c:v>
                </c:pt>
                <c:pt idx="1230">
                  <c:v>1.92</c:v>
                </c:pt>
                <c:pt idx="1231">
                  <c:v>1.83</c:v>
                </c:pt>
                <c:pt idx="1232">
                  <c:v>1.74</c:v>
                </c:pt>
                <c:pt idx="1233">
                  <c:v>1.66</c:v>
                </c:pt>
                <c:pt idx="1234">
                  <c:v>1.61</c:v>
                </c:pt>
                <c:pt idx="1235">
                  <c:v>1.55</c:v>
                </c:pt>
                <c:pt idx="1236">
                  <c:v>1.49</c:v>
                </c:pt>
                <c:pt idx="1237">
                  <c:v>1.44</c:v>
                </c:pt>
                <c:pt idx="1238">
                  <c:v>1.39</c:v>
                </c:pt>
                <c:pt idx="1239">
                  <c:v>1.34</c:v>
                </c:pt>
                <c:pt idx="1240">
                  <c:v>1.29</c:v>
                </c:pt>
                <c:pt idx="1241">
                  <c:v>1.24</c:v>
                </c:pt>
                <c:pt idx="1242">
                  <c:v>1.2</c:v>
                </c:pt>
                <c:pt idx="1243">
                  <c:v>1.1599999999999999</c:v>
                </c:pt>
                <c:pt idx="1244">
                  <c:v>1.1100000000000001</c:v>
                </c:pt>
                <c:pt idx="1245">
                  <c:v>1.07</c:v>
                </c:pt>
                <c:pt idx="1246">
                  <c:v>1.04</c:v>
                </c:pt>
                <c:pt idx="1247">
                  <c:v>1</c:v>
                </c:pt>
                <c:pt idx="1248">
                  <c:v>0.96799999999999997</c:v>
                </c:pt>
                <c:pt idx="1249">
                  <c:v>0.90600000000000003</c:v>
                </c:pt>
                <c:pt idx="1250">
                  <c:v>0.85699999999999998</c:v>
                </c:pt>
                <c:pt idx="1251">
                  <c:v>0.81799999999999995</c:v>
                </c:pt>
                <c:pt idx="1252">
                  <c:v>0.78300000000000003</c:v>
                </c:pt>
                <c:pt idx="1253">
                  <c:v>0.74099999999999999</c:v>
                </c:pt>
                <c:pt idx="1254">
                  <c:v>0.69899999999999995</c:v>
                </c:pt>
                <c:pt idx="1255">
                  <c:v>0.65900000000000003</c:v>
                </c:pt>
                <c:pt idx="1256">
                  <c:v>0.621</c:v>
                </c:pt>
                <c:pt idx="1257">
                  <c:v>0.58899999999999997</c:v>
                </c:pt>
                <c:pt idx="1258">
                  <c:v>0.55600000000000005</c:v>
                </c:pt>
                <c:pt idx="1259">
                  <c:v>0.52</c:v>
                </c:pt>
                <c:pt idx="1260">
                  <c:v>0.48299999999999998</c:v>
                </c:pt>
                <c:pt idx="1261">
                  <c:v>0.45400000000000001</c:v>
                </c:pt>
                <c:pt idx="1262">
                  <c:v>0.43</c:v>
                </c:pt>
                <c:pt idx="1263">
                  <c:v>0.41399999999999998</c:v>
                </c:pt>
                <c:pt idx="1264">
                  <c:v>0.39300000000000002</c:v>
                </c:pt>
                <c:pt idx="1265">
                  <c:v>0.375</c:v>
                </c:pt>
                <c:pt idx="1266">
                  <c:v>0.36499999999999999</c:v>
                </c:pt>
                <c:pt idx="1267">
                  <c:v>0.36099999999999999</c:v>
                </c:pt>
                <c:pt idx="1268">
                  <c:v>0.36499999999999999</c:v>
                </c:pt>
                <c:pt idx="1269">
                  <c:v>0.373</c:v>
                </c:pt>
                <c:pt idx="1270">
                  <c:v>0.38200000000000001</c:v>
                </c:pt>
                <c:pt idx="1271">
                  <c:v>0.40200000000000002</c:v>
                </c:pt>
                <c:pt idx="1272">
                  <c:v>0.42099999999999999</c:v>
                </c:pt>
                <c:pt idx="1273">
                  <c:v>0.45200000000000001</c:v>
                </c:pt>
                <c:pt idx="1274">
                  <c:v>0.47</c:v>
                </c:pt>
                <c:pt idx="1275">
                  <c:v>0.49299999999999999</c:v>
                </c:pt>
                <c:pt idx="1276">
                  <c:v>0.51200000000000001</c:v>
                </c:pt>
                <c:pt idx="1277">
                  <c:v>0.54</c:v>
                </c:pt>
                <c:pt idx="1278">
                  <c:v>0.56699999999999995</c:v>
                </c:pt>
                <c:pt idx="1279">
                  <c:v>0.60299999999999998</c:v>
                </c:pt>
                <c:pt idx="1280">
                  <c:v>0.63900000000000001</c:v>
                </c:pt>
                <c:pt idx="1281">
                  <c:v>0.68100000000000005</c:v>
                </c:pt>
                <c:pt idx="1282">
                  <c:v>0.72699999999999998</c:v>
                </c:pt>
                <c:pt idx="1283">
                  <c:v>0.77400000000000002</c:v>
                </c:pt>
                <c:pt idx="1284">
                  <c:v>0.81899999999999995</c:v>
                </c:pt>
                <c:pt idx="1285">
                  <c:v>0.86499999999999999</c:v>
                </c:pt>
                <c:pt idx="1286">
                  <c:v>0.90200000000000002</c:v>
                </c:pt>
                <c:pt idx="1287">
                  <c:v>0.94299999999999995</c:v>
                </c:pt>
                <c:pt idx="1288">
                  <c:v>0.98699999999999999</c:v>
                </c:pt>
                <c:pt idx="1289">
                  <c:v>1.02</c:v>
                </c:pt>
                <c:pt idx="1290">
                  <c:v>1.03</c:v>
                </c:pt>
                <c:pt idx="1291">
                  <c:v>1.04</c:v>
                </c:pt>
                <c:pt idx="1292">
                  <c:v>1.05</c:v>
                </c:pt>
                <c:pt idx="1293">
                  <c:v>1.08</c:v>
                </c:pt>
                <c:pt idx="1294">
                  <c:v>1.1100000000000001</c:v>
                </c:pt>
                <c:pt idx="1295">
                  <c:v>1.1100000000000001</c:v>
                </c:pt>
                <c:pt idx="1296">
                  <c:v>1.1299999999999999</c:v>
                </c:pt>
                <c:pt idx="1297">
                  <c:v>1.1499999999999999</c:v>
                </c:pt>
                <c:pt idx="1298">
                  <c:v>1.17</c:v>
                </c:pt>
                <c:pt idx="1299">
                  <c:v>1.19</c:v>
                </c:pt>
                <c:pt idx="1300">
                  <c:v>1.2</c:v>
                </c:pt>
                <c:pt idx="1301">
                  <c:v>1.22</c:v>
                </c:pt>
                <c:pt idx="1302">
                  <c:v>1.24</c:v>
                </c:pt>
                <c:pt idx="1303">
                  <c:v>1.26</c:v>
                </c:pt>
                <c:pt idx="1304">
                  <c:v>1.28</c:v>
                </c:pt>
                <c:pt idx="1305">
                  <c:v>1.28</c:v>
                </c:pt>
                <c:pt idx="1306">
                  <c:v>1.29</c:v>
                </c:pt>
                <c:pt idx="1307">
                  <c:v>1.29</c:v>
                </c:pt>
                <c:pt idx="1308">
                  <c:v>1.3</c:v>
                </c:pt>
                <c:pt idx="1309">
                  <c:v>1.31</c:v>
                </c:pt>
                <c:pt idx="1310">
                  <c:v>1.32</c:v>
                </c:pt>
                <c:pt idx="1311">
                  <c:v>1.33</c:v>
                </c:pt>
                <c:pt idx="1312">
                  <c:v>1.33</c:v>
                </c:pt>
                <c:pt idx="1313">
                  <c:v>1.34</c:v>
                </c:pt>
                <c:pt idx="1314">
                  <c:v>1.35</c:v>
                </c:pt>
                <c:pt idx="1315">
                  <c:v>1.35</c:v>
                </c:pt>
                <c:pt idx="1316">
                  <c:v>1.37</c:v>
                </c:pt>
                <c:pt idx="1317">
                  <c:v>1.39</c:v>
                </c:pt>
                <c:pt idx="1318">
                  <c:v>1.42</c:v>
                </c:pt>
                <c:pt idx="1319">
                  <c:v>1.44</c:v>
                </c:pt>
                <c:pt idx="1320">
                  <c:v>1.45</c:v>
                </c:pt>
                <c:pt idx="1321">
                  <c:v>1.45</c:v>
                </c:pt>
                <c:pt idx="1322">
                  <c:v>1.44</c:v>
                </c:pt>
                <c:pt idx="1323">
                  <c:v>1.43</c:v>
                </c:pt>
                <c:pt idx="1324">
                  <c:v>1.43</c:v>
                </c:pt>
                <c:pt idx="1325">
                  <c:v>1.44</c:v>
                </c:pt>
                <c:pt idx="1326">
                  <c:v>1.44</c:v>
                </c:pt>
                <c:pt idx="1327">
                  <c:v>1.43</c:v>
                </c:pt>
                <c:pt idx="1328">
                  <c:v>1.45</c:v>
                </c:pt>
                <c:pt idx="1329">
                  <c:v>1.46</c:v>
                </c:pt>
                <c:pt idx="1330">
                  <c:v>1.47</c:v>
                </c:pt>
                <c:pt idx="1331">
                  <c:v>1.47</c:v>
                </c:pt>
                <c:pt idx="1332">
                  <c:v>1.48</c:v>
                </c:pt>
                <c:pt idx="1333">
                  <c:v>1.49</c:v>
                </c:pt>
                <c:pt idx="1334">
                  <c:v>1.49</c:v>
                </c:pt>
                <c:pt idx="1335">
                  <c:v>1.48</c:v>
                </c:pt>
                <c:pt idx="1336">
                  <c:v>1.47</c:v>
                </c:pt>
                <c:pt idx="1337">
                  <c:v>1.45</c:v>
                </c:pt>
                <c:pt idx="1338">
                  <c:v>1.43</c:v>
                </c:pt>
                <c:pt idx="1339">
                  <c:v>1.39</c:v>
                </c:pt>
                <c:pt idx="1340">
                  <c:v>1.36</c:v>
                </c:pt>
                <c:pt idx="1341">
                  <c:v>1.32</c:v>
                </c:pt>
                <c:pt idx="1342">
                  <c:v>1.29</c:v>
                </c:pt>
                <c:pt idx="1343">
                  <c:v>1.26</c:v>
                </c:pt>
                <c:pt idx="1344">
                  <c:v>1.24</c:v>
                </c:pt>
                <c:pt idx="1345">
                  <c:v>1.21</c:v>
                </c:pt>
                <c:pt idx="1346">
                  <c:v>1.18</c:v>
                </c:pt>
                <c:pt idx="1347">
                  <c:v>1.1399999999999999</c:v>
                </c:pt>
                <c:pt idx="1348">
                  <c:v>1.1100000000000001</c:v>
                </c:pt>
                <c:pt idx="1349">
                  <c:v>1.08</c:v>
                </c:pt>
                <c:pt idx="1350">
                  <c:v>1.05</c:v>
                </c:pt>
                <c:pt idx="1351">
                  <c:v>1.01</c:v>
                </c:pt>
                <c:pt idx="1352">
                  <c:v>0.95399999999999996</c:v>
                </c:pt>
                <c:pt idx="1353">
                  <c:v>0.90500000000000003</c:v>
                </c:pt>
                <c:pt idx="1354">
                  <c:v>0.84899999999999998</c:v>
                </c:pt>
                <c:pt idx="1355">
                  <c:v>0.80800000000000005</c:v>
                </c:pt>
                <c:pt idx="1356">
                  <c:v>0.76900000000000002</c:v>
                </c:pt>
                <c:pt idx="1357">
                  <c:v>0.73</c:v>
                </c:pt>
                <c:pt idx="1358">
                  <c:v>0.68500000000000005</c:v>
                </c:pt>
                <c:pt idx="1359">
                  <c:v>0.64200000000000002</c:v>
                </c:pt>
                <c:pt idx="1360">
                  <c:v>0.59699999999999998</c:v>
                </c:pt>
                <c:pt idx="1361">
                  <c:v>0.55300000000000005</c:v>
                </c:pt>
                <c:pt idx="1362">
                  <c:v>0.501</c:v>
                </c:pt>
                <c:pt idx="1363">
                  <c:v>0.45600000000000002</c:v>
                </c:pt>
                <c:pt idx="1364">
                  <c:v>0.41299999999999998</c:v>
                </c:pt>
                <c:pt idx="1365">
                  <c:v>0.375</c:v>
                </c:pt>
                <c:pt idx="1366">
                  <c:v>0.33900000000000002</c:v>
                </c:pt>
                <c:pt idx="1367">
                  <c:v>0.29899999999999999</c:v>
                </c:pt>
                <c:pt idx="1368">
                  <c:v>0.27</c:v>
                </c:pt>
                <c:pt idx="1369">
                  <c:v>0.23899999999999999</c:v>
                </c:pt>
                <c:pt idx="1370">
                  <c:v>0.19800000000000001</c:v>
                </c:pt>
                <c:pt idx="1371">
                  <c:v>0.158</c:v>
                </c:pt>
                <c:pt idx="1372">
                  <c:v>0.12</c:v>
                </c:pt>
                <c:pt idx="1373">
                  <c:v>8.5300000000000001E-2</c:v>
                </c:pt>
                <c:pt idx="1374">
                  <c:v>5.1799999999999999E-2</c:v>
                </c:pt>
                <c:pt idx="1375">
                  <c:v>1.46E-2</c:v>
                </c:pt>
                <c:pt idx="1376">
                  <c:v>-1.9E-2</c:v>
                </c:pt>
                <c:pt idx="1377">
                  <c:v>-4.6199999999999998E-2</c:v>
                </c:pt>
                <c:pt idx="1378">
                  <c:v>-7.5499999999999998E-2</c:v>
                </c:pt>
                <c:pt idx="1379">
                  <c:v>-0.107</c:v>
                </c:pt>
                <c:pt idx="1380">
                  <c:v>-0.14099999999999999</c:v>
                </c:pt>
                <c:pt idx="1381">
                  <c:v>-0.17499999999999999</c:v>
                </c:pt>
                <c:pt idx="1382">
                  <c:v>-0.19700000000000001</c:v>
                </c:pt>
                <c:pt idx="1383">
                  <c:v>-0.218</c:v>
                </c:pt>
                <c:pt idx="1384">
                  <c:v>-0.24</c:v>
                </c:pt>
                <c:pt idx="1385">
                  <c:v>-0.25600000000000001</c:v>
                </c:pt>
                <c:pt idx="1386">
                  <c:v>-0.27</c:v>
                </c:pt>
                <c:pt idx="1387">
                  <c:v>-0.28100000000000003</c:v>
                </c:pt>
                <c:pt idx="1388">
                  <c:v>-0.28699999999999998</c:v>
                </c:pt>
                <c:pt idx="1389">
                  <c:v>-0.29599999999999999</c:v>
                </c:pt>
                <c:pt idx="1390">
                  <c:v>-0.30399999999999999</c:v>
                </c:pt>
                <c:pt idx="1391">
                  <c:v>-0.308</c:v>
                </c:pt>
                <c:pt idx="1392">
                  <c:v>-0.311</c:v>
                </c:pt>
                <c:pt idx="1393">
                  <c:v>-0.308</c:v>
                </c:pt>
                <c:pt idx="1394">
                  <c:v>-0.30599999999999999</c:v>
                </c:pt>
                <c:pt idx="1395">
                  <c:v>-0.308</c:v>
                </c:pt>
                <c:pt idx="1396">
                  <c:v>-0.29799999999999999</c:v>
                </c:pt>
                <c:pt idx="1397">
                  <c:v>-0.27900000000000003</c:v>
                </c:pt>
                <c:pt idx="1398">
                  <c:v>-0.26100000000000001</c:v>
                </c:pt>
                <c:pt idx="1399">
                  <c:v>-0.23300000000000001</c:v>
                </c:pt>
                <c:pt idx="1400">
                  <c:v>-0.19800000000000001</c:v>
                </c:pt>
                <c:pt idx="1401">
                  <c:v>-0.16900000000000001</c:v>
                </c:pt>
                <c:pt idx="1402">
                  <c:v>-0.13900000000000001</c:v>
                </c:pt>
                <c:pt idx="1403">
                  <c:v>-0.10199999999999999</c:v>
                </c:pt>
                <c:pt idx="1404">
                  <c:v>-5.9400000000000001E-2</c:v>
                </c:pt>
                <c:pt idx="1405">
                  <c:v>-1.24E-2</c:v>
                </c:pt>
                <c:pt idx="1406">
                  <c:v>3.5799999999999998E-2</c:v>
                </c:pt>
                <c:pt idx="1407">
                  <c:v>7.6499999999999999E-2</c:v>
                </c:pt>
                <c:pt idx="1408">
                  <c:v>0.113</c:v>
                </c:pt>
                <c:pt idx="1409">
                  <c:v>0.13200000000000001</c:v>
                </c:pt>
                <c:pt idx="1410">
                  <c:v>0.16500000000000001</c:v>
                </c:pt>
                <c:pt idx="1411">
                  <c:v>0.21</c:v>
                </c:pt>
                <c:pt idx="1412">
                  <c:v>0.248</c:v>
                </c:pt>
                <c:pt idx="1413">
                  <c:v>0.29699999999999999</c:v>
                </c:pt>
                <c:pt idx="1414">
                  <c:v>0.34200000000000003</c:v>
                </c:pt>
                <c:pt idx="1415">
                  <c:v>0.38700000000000001</c:v>
                </c:pt>
                <c:pt idx="1416">
                  <c:v>0.42799999999999999</c:v>
                </c:pt>
                <c:pt idx="1417">
                  <c:v>0.46800000000000003</c:v>
                </c:pt>
                <c:pt idx="1418">
                  <c:v>0.51200000000000001</c:v>
                </c:pt>
                <c:pt idx="1419">
                  <c:v>0.56200000000000006</c:v>
                </c:pt>
                <c:pt idx="1420">
                  <c:v>0.60399999999999998</c:v>
                </c:pt>
                <c:pt idx="1421">
                  <c:v>0.63700000000000001</c:v>
                </c:pt>
                <c:pt idx="1422">
                  <c:v>0.67300000000000004</c:v>
                </c:pt>
                <c:pt idx="1423">
                  <c:v>0.71</c:v>
                </c:pt>
                <c:pt idx="1424">
                  <c:v>0.746</c:v>
                </c:pt>
                <c:pt idx="1425">
                  <c:v>0.77100000000000002</c:v>
                </c:pt>
                <c:pt idx="1426">
                  <c:v>0.80300000000000005</c:v>
                </c:pt>
                <c:pt idx="1427">
                  <c:v>0.82899999999999996</c:v>
                </c:pt>
                <c:pt idx="1428">
                  <c:v>0.85</c:v>
                </c:pt>
                <c:pt idx="1429">
                  <c:v>0.86699999999999999</c:v>
                </c:pt>
                <c:pt idx="1430">
                  <c:v>0.88600000000000001</c:v>
                </c:pt>
                <c:pt idx="1431">
                  <c:v>0.90600000000000003</c:v>
                </c:pt>
                <c:pt idx="1432">
                  <c:v>0.91500000000000004</c:v>
                </c:pt>
                <c:pt idx="1433">
                  <c:v>0.92600000000000005</c:v>
                </c:pt>
                <c:pt idx="1434">
                  <c:v>0.93300000000000005</c:v>
                </c:pt>
                <c:pt idx="1435">
                  <c:v>0.94399999999999995</c:v>
                </c:pt>
                <c:pt idx="1436">
                  <c:v>0.95799999999999996</c:v>
                </c:pt>
                <c:pt idx="1437">
                  <c:v>0.96499999999999997</c:v>
                </c:pt>
                <c:pt idx="1438">
                  <c:v>0.97099999999999997</c:v>
                </c:pt>
                <c:pt idx="1439">
                  <c:v>0.97399999999999998</c:v>
                </c:pt>
                <c:pt idx="1440">
                  <c:v>0.98199999999999998</c:v>
                </c:pt>
                <c:pt idx="1441">
                  <c:v>0.98899999999999999</c:v>
                </c:pt>
                <c:pt idx="1442">
                  <c:v>1</c:v>
                </c:pt>
                <c:pt idx="1443">
                  <c:v>1.01</c:v>
                </c:pt>
                <c:pt idx="1444">
                  <c:v>1.02</c:v>
                </c:pt>
                <c:pt idx="1445">
                  <c:v>1.02</c:v>
                </c:pt>
                <c:pt idx="1446">
                  <c:v>1.02</c:v>
                </c:pt>
                <c:pt idx="1447">
                  <c:v>1.03</c:v>
                </c:pt>
                <c:pt idx="1448">
                  <c:v>1.03</c:v>
                </c:pt>
                <c:pt idx="1449">
                  <c:v>1.03</c:v>
                </c:pt>
                <c:pt idx="1450">
                  <c:v>1.04</c:v>
                </c:pt>
                <c:pt idx="1451">
                  <c:v>1.03</c:v>
                </c:pt>
                <c:pt idx="1452">
                  <c:v>1.02</c:v>
                </c:pt>
                <c:pt idx="1453">
                  <c:v>1</c:v>
                </c:pt>
                <c:pt idx="1454">
                  <c:v>0.98599999999999999</c:v>
                </c:pt>
                <c:pt idx="1455">
                  <c:v>0.96399999999999997</c:v>
                </c:pt>
                <c:pt idx="1456">
                  <c:v>0.94299999999999995</c:v>
                </c:pt>
                <c:pt idx="1457">
                  <c:v>0.92300000000000004</c:v>
                </c:pt>
                <c:pt idx="1458">
                  <c:v>0.90300000000000002</c:v>
                </c:pt>
                <c:pt idx="1459">
                  <c:v>0.877</c:v>
                </c:pt>
                <c:pt idx="1460">
                  <c:v>0.85</c:v>
                </c:pt>
                <c:pt idx="1461">
                  <c:v>0.82199999999999995</c:v>
                </c:pt>
                <c:pt idx="1462">
                  <c:v>0.79100000000000004</c:v>
                </c:pt>
                <c:pt idx="1463">
                  <c:v>0.76</c:v>
                </c:pt>
                <c:pt idx="1464">
                  <c:v>0.72699999999999998</c:v>
                </c:pt>
                <c:pt idx="1465">
                  <c:v>0.69199999999999995</c:v>
                </c:pt>
                <c:pt idx="1466">
                  <c:v>0.65900000000000003</c:v>
                </c:pt>
                <c:pt idx="1467">
                  <c:v>0.63100000000000001</c:v>
                </c:pt>
                <c:pt idx="1468">
                  <c:v>0.60299999999999998</c:v>
                </c:pt>
                <c:pt idx="1469">
                  <c:v>0.57099999999999995</c:v>
                </c:pt>
                <c:pt idx="1470">
                  <c:v>0.53700000000000003</c:v>
                </c:pt>
                <c:pt idx="1471">
                  <c:v>0.51</c:v>
                </c:pt>
                <c:pt idx="1472">
                  <c:v>0.48399999999999999</c:v>
                </c:pt>
                <c:pt idx="1473">
                  <c:v>0.45800000000000002</c:v>
                </c:pt>
                <c:pt idx="1474">
                  <c:v>0.42799999999999999</c:v>
                </c:pt>
                <c:pt idx="1475">
                  <c:v>0.4</c:v>
                </c:pt>
                <c:pt idx="1476">
                  <c:v>0.371</c:v>
                </c:pt>
                <c:pt idx="1477">
                  <c:v>0.34200000000000003</c:v>
                </c:pt>
                <c:pt idx="1478">
                  <c:v>0.312</c:v>
                </c:pt>
                <c:pt idx="1479">
                  <c:v>0.28699999999999998</c:v>
                </c:pt>
                <c:pt idx="1480">
                  <c:v>0.26800000000000002</c:v>
                </c:pt>
                <c:pt idx="1481">
                  <c:v>0.255</c:v>
                </c:pt>
                <c:pt idx="1482">
                  <c:v>0.24199999999999999</c:v>
                </c:pt>
                <c:pt idx="1483">
                  <c:v>0.22700000000000001</c:v>
                </c:pt>
                <c:pt idx="1484">
                  <c:v>0.214</c:v>
                </c:pt>
                <c:pt idx="1485">
                  <c:v>0.19700000000000001</c:v>
                </c:pt>
                <c:pt idx="1486">
                  <c:v>0.17499999999999999</c:v>
                </c:pt>
                <c:pt idx="1487">
                  <c:v>0.152</c:v>
                </c:pt>
                <c:pt idx="1488">
                  <c:v>0.129</c:v>
                </c:pt>
                <c:pt idx="1489">
                  <c:v>0.106</c:v>
                </c:pt>
                <c:pt idx="1490">
                  <c:v>8.2799999999999999E-2</c:v>
                </c:pt>
                <c:pt idx="1491">
                  <c:v>6.0100000000000001E-2</c:v>
                </c:pt>
                <c:pt idx="1492">
                  <c:v>3.5799999999999998E-2</c:v>
                </c:pt>
                <c:pt idx="1493">
                  <c:v>1.38E-2</c:v>
                </c:pt>
                <c:pt idx="1494">
                  <c:v>-6.11E-3</c:v>
                </c:pt>
                <c:pt idx="1495">
                  <c:v>-2.69E-2</c:v>
                </c:pt>
                <c:pt idx="1496">
                  <c:v>-5.3100000000000001E-2</c:v>
                </c:pt>
                <c:pt idx="1497">
                  <c:v>-7.7700000000000005E-2</c:v>
                </c:pt>
                <c:pt idx="1498">
                  <c:v>-9.5699999999999993E-2</c:v>
                </c:pt>
                <c:pt idx="1499">
                  <c:v>-0.114</c:v>
                </c:pt>
                <c:pt idx="1500">
                  <c:v>-0.13500000000000001</c:v>
                </c:pt>
                <c:pt idx="1501">
                  <c:v>-0.151</c:v>
                </c:pt>
                <c:pt idx="1502">
                  <c:v>-0.16900000000000001</c:v>
                </c:pt>
                <c:pt idx="1503">
                  <c:v>-0.184</c:v>
                </c:pt>
                <c:pt idx="1504">
                  <c:v>-0.2</c:v>
                </c:pt>
                <c:pt idx="1505">
                  <c:v>-0.215</c:v>
                </c:pt>
                <c:pt idx="1506">
                  <c:v>-0.23200000000000001</c:v>
                </c:pt>
                <c:pt idx="1507">
                  <c:v>-0.246</c:v>
                </c:pt>
                <c:pt idx="1508">
                  <c:v>-0.25800000000000001</c:v>
                </c:pt>
                <c:pt idx="1509">
                  <c:v>-0.26900000000000002</c:v>
                </c:pt>
                <c:pt idx="1510">
                  <c:v>-0.27300000000000002</c:v>
                </c:pt>
                <c:pt idx="1511">
                  <c:v>-0.27400000000000002</c:v>
                </c:pt>
                <c:pt idx="1512">
                  <c:v>-0.27200000000000002</c:v>
                </c:pt>
                <c:pt idx="1513">
                  <c:v>-0.26400000000000001</c:v>
                </c:pt>
                <c:pt idx="1514">
                  <c:v>-0.252</c:v>
                </c:pt>
                <c:pt idx="1515">
                  <c:v>-0.23499999999999999</c:v>
                </c:pt>
                <c:pt idx="1516">
                  <c:v>-0.215</c:v>
                </c:pt>
                <c:pt idx="1517">
                  <c:v>-0.19700000000000001</c:v>
                </c:pt>
                <c:pt idx="1518">
                  <c:v>-0.18</c:v>
                </c:pt>
                <c:pt idx="1519">
                  <c:v>-0.157</c:v>
                </c:pt>
                <c:pt idx="1520">
                  <c:v>-0.13300000000000001</c:v>
                </c:pt>
                <c:pt idx="1521">
                  <c:v>-0.111</c:v>
                </c:pt>
                <c:pt idx="1522">
                  <c:v>-8.14E-2</c:v>
                </c:pt>
                <c:pt idx="1523">
                  <c:v>-4.9799999999999997E-2</c:v>
                </c:pt>
                <c:pt idx="1524">
                  <c:v>-1.34E-2</c:v>
                </c:pt>
                <c:pt idx="1525">
                  <c:v>2.41E-2</c:v>
                </c:pt>
                <c:pt idx="1526">
                  <c:v>5.8099999999999999E-2</c:v>
                </c:pt>
                <c:pt idx="1527">
                  <c:v>7.8E-2</c:v>
                </c:pt>
                <c:pt idx="1528">
                  <c:v>0.11</c:v>
                </c:pt>
                <c:pt idx="1529">
                  <c:v>0.151</c:v>
                </c:pt>
                <c:pt idx="1530">
                  <c:v>0.184</c:v>
                </c:pt>
                <c:pt idx="1531">
                  <c:v>0.219</c:v>
                </c:pt>
                <c:pt idx="1532">
                  <c:v>0.25800000000000001</c:v>
                </c:pt>
                <c:pt idx="1533">
                  <c:v>0.29599999999999999</c:v>
                </c:pt>
                <c:pt idx="1534">
                  <c:v>0.34100000000000003</c:v>
                </c:pt>
                <c:pt idx="1535">
                  <c:v>0.38900000000000001</c:v>
                </c:pt>
                <c:pt idx="1536">
                  <c:v>0.433</c:v>
                </c:pt>
                <c:pt idx="1537">
                  <c:v>0.47199999999999998</c:v>
                </c:pt>
                <c:pt idx="1538">
                  <c:v>0.51100000000000001</c:v>
                </c:pt>
                <c:pt idx="1539">
                  <c:v>0.54300000000000004</c:v>
                </c:pt>
                <c:pt idx="1540">
                  <c:v>0.57599999999999996</c:v>
                </c:pt>
                <c:pt idx="1541">
                  <c:v>0.61299999999999999</c:v>
                </c:pt>
                <c:pt idx="1542">
                  <c:v>0.64500000000000002</c:v>
                </c:pt>
                <c:pt idx="1543">
                  <c:v>0.67400000000000004</c:v>
                </c:pt>
                <c:pt idx="1544">
                  <c:v>0.70399999999999996</c:v>
                </c:pt>
                <c:pt idx="1545">
                  <c:v>0.73199999999999998</c:v>
                </c:pt>
                <c:pt idx="1546">
                  <c:v>0.76800000000000002</c:v>
                </c:pt>
                <c:pt idx="1547">
                  <c:v>0.79800000000000004</c:v>
                </c:pt>
                <c:pt idx="1548">
                  <c:v>0.82399999999999995</c:v>
                </c:pt>
                <c:pt idx="1549">
                  <c:v>0.84099999999999997</c:v>
                </c:pt>
                <c:pt idx="1550">
                  <c:v>0.85899999999999999</c:v>
                </c:pt>
                <c:pt idx="1551">
                  <c:v>0.873</c:v>
                </c:pt>
                <c:pt idx="1552">
                  <c:v>0.88600000000000001</c:v>
                </c:pt>
                <c:pt idx="1553">
                  <c:v>0.89800000000000002</c:v>
                </c:pt>
                <c:pt idx="1554">
                  <c:v>0.91</c:v>
                </c:pt>
                <c:pt idx="1555">
                  <c:v>0.92900000000000005</c:v>
                </c:pt>
                <c:pt idx="1556">
                  <c:v>0.94499999999999995</c:v>
                </c:pt>
                <c:pt idx="1557">
                  <c:v>0.95899999999999996</c:v>
                </c:pt>
                <c:pt idx="1558">
                  <c:v>0.96899999999999997</c:v>
                </c:pt>
                <c:pt idx="1559">
                  <c:v>0.98099999999999998</c:v>
                </c:pt>
                <c:pt idx="1560">
                  <c:v>1</c:v>
                </c:pt>
                <c:pt idx="1561">
                  <c:v>1.01</c:v>
                </c:pt>
                <c:pt idx="1562">
                  <c:v>1.02</c:v>
                </c:pt>
                <c:pt idx="1563">
                  <c:v>1.03</c:v>
                </c:pt>
                <c:pt idx="1564">
                  <c:v>1.04</c:v>
                </c:pt>
                <c:pt idx="1565">
                  <c:v>1.05</c:v>
                </c:pt>
                <c:pt idx="1566">
                  <c:v>1.05</c:v>
                </c:pt>
                <c:pt idx="1567">
                  <c:v>1.07</c:v>
                </c:pt>
                <c:pt idx="1568">
                  <c:v>1.07</c:v>
                </c:pt>
                <c:pt idx="1569">
                  <c:v>1.08</c:v>
                </c:pt>
                <c:pt idx="1570">
                  <c:v>1.08</c:v>
                </c:pt>
                <c:pt idx="1571">
                  <c:v>1.0900000000000001</c:v>
                </c:pt>
                <c:pt idx="1572">
                  <c:v>1.0900000000000001</c:v>
                </c:pt>
                <c:pt idx="1573">
                  <c:v>1.0900000000000001</c:v>
                </c:pt>
                <c:pt idx="1574">
                  <c:v>1.08</c:v>
                </c:pt>
                <c:pt idx="1575">
                  <c:v>1.08</c:v>
                </c:pt>
                <c:pt idx="1576">
                  <c:v>1.06</c:v>
                </c:pt>
                <c:pt idx="1577">
                  <c:v>1.05</c:v>
                </c:pt>
                <c:pt idx="1578">
                  <c:v>1.04</c:v>
                </c:pt>
                <c:pt idx="1579">
                  <c:v>1.03</c:v>
                </c:pt>
                <c:pt idx="1580">
                  <c:v>1.01</c:v>
                </c:pt>
                <c:pt idx="1581">
                  <c:v>0.995</c:v>
                </c:pt>
                <c:pt idx="1582">
                  <c:v>0.97799999999999998</c:v>
                </c:pt>
                <c:pt idx="1583">
                  <c:v>0.95599999999999996</c:v>
                </c:pt>
                <c:pt idx="1584">
                  <c:v>0.92700000000000005</c:v>
                </c:pt>
                <c:pt idx="1585">
                  <c:v>0.89400000000000002</c:v>
                </c:pt>
                <c:pt idx="1586">
                  <c:v>0.86299999999999999</c:v>
                </c:pt>
                <c:pt idx="1587">
                  <c:v>0.83499999999999996</c:v>
                </c:pt>
                <c:pt idx="1588">
                  <c:v>0.80400000000000005</c:v>
                </c:pt>
                <c:pt idx="1589">
                  <c:v>0.77400000000000002</c:v>
                </c:pt>
                <c:pt idx="1590">
                  <c:v>0.748</c:v>
                </c:pt>
                <c:pt idx="1591">
                  <c:v>0.72199999999999998</c:v>
                </c:pt>
                <c:pt idx="1592">
                  <c:v>0.69</c:v>
                </c:pt>
                <c:pt idx="1593">
                  <c:v>0.65600000000000003</c:v>
                </c:pt>
                <c:pt idx="1594">
                  <c:v>0.621</c:v>
                </c:pt>
                <c:pt idx="1595">
                  <c:v>0.58199999999999996</c:v>
                </c:pt>
                <c:pt idx="1596">
                  <c:v>0.54200000000000004</c:v>
                </c:pt>
                <c:pt idx="1597">
                  <c:v>0.499</c:v>
                </c:pt>
                <c:pt idx="1598">
                  <c:v>0.45500000000000002</c:v>
                </c:pt>
                <c:pt idx="1599">
                  <c:v>0.41199999999999998</c:v>
                </c:pt>
                <c:pt idx="1600">
                  <c:v>0.36799999999999999</c:v>
                </c:pt>
                <c:pt idx="1601">
                  <c:v>0.32300000000000001</c:v>
                </c:pt>
                <c:pt idx="1602">
                  <c:v>0.28000000000000003</c:v>
                </c:pt>
                <c:pt idx="1603">
                  <c:v>0.24199999999999999</c:v>
                </c:pt>
                <c:pt idx="1604">
                  <c:v>0.20399999999999999</c:v>
                </c:pt>
                <c:pt idx="1605">
                  <c:v>0.16500000000000001</c:v>
                </c:pt>
                <c:pt idx="1606">
                  <c:v>0.13200000000000001</c:v>
                </c:pt>
                <c:pt idx="1607">
                  <c:v>9.7799999999999998E-2</c:v>
                </c:pt>
                <c:pt idx="1608">
                  <c:v>6.2600000000000003E-2</c:v>
                </c:pt>
                <c:pt idx="1609">
                  <c:v>2.24E-2</c:v>
                </c:pt>
                <c:pt idx="1610">
                  <c:v>-0.02</c:v>
                </c:pt>
                <c:pt idx="1611">
                  <c:v>-5.9400000000000001E-2</c:v>
                </c:pt>
                <c:pt idx="1612">
                  <c:v>-9.2100000000000001E-2</c:v>
                </c:pt>
                <c:pt idx="1613">
                  <c:v>-0.125</c:v>
                </c:pt>
                <c:pt idx="1614">
                  <c:v>-0.15</c:v>
                </c:pt>
                <c:pt idx="1615">
                  <c:v>-0.17199999999999999</c:v>
                </c:pt>
                <c:pt idx="1616">
                  <c:v>-0.19400000000000001</c:v>
                </c:pt>
                <c:pt idx="1617">
                  <c:v>-0.20899999999999999</c:v>
                </c:pt>
                <c:pt idx="1618">
                  <c:v>-0.22800000000000001</c:v>
                </c:pt>
                <c:pt idx="1619">
                  <c:v>-0.251</c:v>
                </c:pt>
                <c:pt idx="1620">
                  <c:v>-0.26600000000000001</c:v>
                </c:pt>
                <c:pt idx="1621">
                  <c:v>-0.28599999999999998</c:v>
                </c:pt>
                <c:pt idx="1622">
                  <c:v>-0.30399999999999999</c:v>
                </c:pt>
                <c:pt idx="1623">
                  <c:v>-0.318</c:v>
                </c:pt>
                <c:pt idx="1624">
                  <c:v>-0.33100000000000002</c:v>
                </c:pt>
                <c:pt idx="1625">
                  <c:v>-0.34300000000000003</c:v>
                </c:pt>
                <c:pt idx="1626">
                  <c:v>-0.35499999999999998</c:v>
                </c:pt>
                <c:pt idx="1627">
                  <c:v>-0.36799999999999999</c:v>
                </c:pt>
                <c:pt idx="1628">
                  <c:v>-0.38</c:v>
                </c:pt>
                <c:pt idx="1629">
                  <c:v>-0.39300000000000002</c:v>
                </c:pt>
                <c:pt idx="1630">
                  <c:v>-0.40799999999999997</c:v>
                </c:pt>
                <c:pt idx="1631">
                  <c:v>-0.42199999999999999</c:v>
                </c:pt>
                <c:pt idx="1632">
                  <c:v>-0.437</c:v>
                </c:pt>
                <c:pt idx="1633">
                  <c:v>-0.44400000000000001</c:v>
                </c:pt>
                <c:pt idx="1634">
                  <c:v>-0.44500000000000001</c:v>
                </c:pt>
                <c:pt idx="1635">
                  <c:v>-0.442</c:v>
                </c:pt>
                <c:pt idx="1636">
                  <c:v>-0.435</c:v>
                </c:pt>
                <c:pt idx="1637">
                  <c:v>-0.42599999999999999</c:v>
                </c:pt>
                <c:pt idx="1638">
                  <c:v>-0.41299999999999998</c:v>
                </c:pt>
                <c:pt idx="1639">
                  <c:v>-0.39900000000000002</c:v>
                </c:pt>
                <c:pt idx="1640">
                  <c:v>-0.376</c:v>
                </c:pt>
                <c:pt idx="1641">
                  <c:v>-0.35099999999999998</c:v>
                </c:pt>
                <c:pt idx="1642">
                  <c:v>-0.32800000000000001</c:v>
                </c:pt>
                <c:pt idx="1643">
                  <c:v>-0.30099999999999999</c:v>
                </c:pt>
                <c:pt idx="1644">
                  <c:v>-0.27300000000000002</c:v>
                </c:pt>
                <c:pt idx="1645">
                  <c:v>-0.24099999999999999</c:v>
                </c:pt>
                <c:pt idx="1646">
                  <c:v>-0.20899999999999999</c:v>
                </c:pt>
                <c:pt idx="1647">
                  <c:v>-0.17799999999999999</c:v>
                </c:pt>
                <c:pt idx="1648">
                  <c:v>-0.15</c:v>
                </c:pt>
                <c:pt idx="1649">
                  <c:v>-0.124</c:v>
                </c:pt>
                <c:pt idx="1650">
                  <c:v>-0.112</c:v>
                </c:pt>
                <c:pt idx="1651">
                  <c:v>-9.1700000000000004E-2</c:v>
                </c:pt>
                <c:pt idx="1652">
                  <c:v>-6.0400000000000002E-2</c:v>
                </c:pt>
                <c:pt idx="1653">
                  <c:v>-3.3599999999999998E-2</c:v>
                </c:pt>
                <c:pt idx="1654">
                  <c:v>3.62E-3</c:v>
                </c:pt>
                <c:pt idx="1655">
                  <c:v>3.49E-2</c:v>
                </c:pt>
                <c:pt idx="1656">
                  <c:v>6.5100000000000005E-2</c:v>
                </c:pt>
                <c:pt idx="1657">
                  <c:v>9.1999999999999998E-2</c:v>
                </c:pt>
                <c:pt idx="1658">
                  <c:v>0.122</c:v>
                </c:pt>
                <c:pt idx="1659">
                  <c:v>0.155</c:v>
                </c:pt>
                <c:pt idx="1660">
                  <c:v>0.192</c:v>
                </c:pt>
                <c:pt idx="1661">
                  <c:v>0.22600000000000001</c:v>
                </c:pt>
                <c:pt idx="1662">
                  <c:v>0.26500000000000001</c:v>
                </c:pt>
                <c:pt idx="1663">
                  <c:v>0.30199999999999999</c:v>
                </c:pt>
                <c:pt idx="1664">
                  <c:v>0.33700000000000002</c:v>
                </c:pt>
                <c:pt idx="1665">
                  <c:v>0.36299999999999999</c:v>
                </c:pt>
                <c:pt idx="1666">
                  <c:v>0.39100000000000001</c:v>
                </c:pt>
                <c:pt idx="1667">
                  <c:v>0.41399999999999998</c:v>
                </c:pt>
                <c:pt idx="1668">
                  <c:v>0.442</c:v>
                </c:pt>
                <c:pt idx="1669">
                  <c:v>0.46700000000000003</c:v>
                </c:pt>
                <c:pt idx="1670">
                  <c:v>0.49</c:v>
                </c:pt>
                <c:pt idx="1671">
                  <c:v>0.50700000000000001</c:v>
                </c:pt>
                <c:pt idx="1672">
                  <c:v>0.52100000000000002</c:v>
                </c:pt>
                <c:pt idx="1673">
                  <c:v>0.53600000000000003</c:v>
                </c:pt>
                <c:pt idx="1674">
                  <c:v>0.55300000000000005</c:v>
                </c:pt>
                <c:pt idx="1675">
                  <c:v>0.56899999999999995</c:v>
                </c:pt>
                <c:pt idx="1676">
                  <c:v>0.58599999999999997</c:v>
                </c:pt>
                <c:pt idx="1677">
                  <c:v>0.6</c:v>
                </c:pt>
                <c:pt idx="1678">
                  <c:v>0.61099999999999999</c:v>
                </c:pt>
                <c:pt idx="1679">
                  <c:v>0.626</c:v>
                </c:pt>
                <c:pt idx="1680">
                  <c:v>0.64</c:v>
                </c:pt>
                <c:pt idx="1681">
                  <c:v>0.65700000000000003</c:v>
                </c:pt>
                <c:pt idx="1682">
                  <c:v>0.67200000000000004</c:v>
                </c:pt>
                <c:pt idx="1683">
                  <c:v>0.68400000000000005</c:v>
                </c:pt>
                <c:pt idx="1684">
                  <c:v>0.69299999999999995</c:v>
                </c:pt>
                <c:pt idx="1685">
                  <c:v>0.70799999999999996</c:v>
                </c:pt>
                <c:pt idx="1686">
                  <c:v>0.72399999999999998</c:v>
                </c:pt>
                <c:pt idx="1687">
                  <c:v>0.73499999999999999</c:v>
                </c:pt>
                <c:pt idx="1688">
                  <c:v>0.74399999999999999</c:v>
                </c:pt>
                <c:pt idx="1689">
                  <c:v>0.755</c:v>
                </c:pt>
                <c:pt idx="1690">
                  <c:v>0.76800000000000002</c:v>
                </c:pt>
                <c:pt idx="1691">
                  <c:v>0.77900000000000003</c:v>
                </c:pt>
                <c:pt idx="1692">
                  <c:v>0.78400000000000003</c:v>
                </c:pt>
                <c:pt idx="1693">
                  <c:v>0.78900000000000003</c:v>
                </c:pt>
                <c:pt idx="1694">
                  <c:v>0.79400000000000004</c:v>
                </c:pt>
                <c:pt idx="1695">
                  <c:v>0.79600000000000004</c:v>
                </c:pt>
                <c:pt idx="1696">
                  <c:v>0.79900000000000004</c:v>
                </c:pt>
                <c:pt idx="1697">
                  <c:v>0.79700000000000004</c:v>
                </c:pt>
                <c:pt idx="1698">
                  <c:v>0.79300000000000004</c:v>
                </c:pt>
                <c:pt idx="1699">
                  <c:v>0.78200000000000003</c:v>
                </c:pt>
                <c:pt idx="1700">
                  <c:v>0.77100000000000002</c:v>
                </c:pt>
                <c:pt idx="1701">
                  <c:v>0.75600000000000001</c:v>
                </c:pt>
                <c:pt idx="1702">
                  <c:v>0.73899999999999999</c:v>
                </c:pt>
                <c:pt idx="1703">
                  <c:v>0.72099999999999997</c:v>
                </c:pt>
                <c:pt idx="1704">
                  <c:v>0.70599999999999996</c:v>
                </c:pt>
                <c:pt idx="1705">
                  <c:v>0.69299999999999995</c:v>
                </c:pt>
                <c:pt idx="1706">
                  <c:v>0.67900000000000005</c:v>
                </c:pt>
                <c:pt idx="1707">
                  <c:v>0.66200000000000003</c:v>
                </c:pt>
                <c:pt idx="1708">
                  <c:v>0.64400000000000002</c:v>
                </c:pt>
                <c:pt idx="1709">
                  <c:v>0.623</c:v>
                </c:pt>
                <c:pt idx="1710">
                  <c:v>0.60299999999999998</c:v>
                </c:pt>
                <c:pt idx="1711">
                  <c:v>0.58099999999999996</c:v>
                </c:pt>
                <c:pt idx="1712">
                  <c:v>0.55600000000000005</c:v>
                </c:pt>
                <c:pt idx="1713">
                  <c:v>0.53200000000000003</c:v>
                </c:pt>
                <c:pt idx="1714">
                  <c:v>0.51100000000000001</c:v>
                </c:pt>
                <c:pt idx="1715">
                  <c:v>0.48299999999999998</c:v>
                </c:pt>
                <c:pt idx="1716">
                  <c:v>0.45400000000000001</c:v>
                </c:pt>
                <c:pt idx="1717">
                  <c:v>0.42599999999999999</c:v>
                </c:pt>
                <c:pt idx="1718">
                  <c:v>0.39800000000000002</c:v>
                </c:pt>
                <c:pt idx="1719">
                  <c:v>0.36899999999999999</c:v>
                </c:pt>
                <c:pt idx="1720">
                  <c:v>0.34499999999999997</c:v>
                </c:pt>
                <c:pt idx="1721">
                  <c:v>0.32200000000000001</c:v>
                </c:pt>
                <c:pt idx="1722">
                  <c:v>0.29499999999999998</c:v>
                </c:pt>
                <c:pt idx="1723">
                  <c:v>0.26700000000000002</c:v>
                </c:pt>
                <c:pt idx="1724">
                  <c:v>0.23699999999999999</c:v>
                </c:pt>
                <c:pt idx="1725">
                  <c:v>0.20499999999999999</c:v>
                </c:pt>
                <c:pt idx="1726">
                  <c:v>0.17299999999999999</c:v>
                </c:pt>
                <c:pt idx="1727">
                  <c:v>0.14099999999999999</c:v>
                </c:pt>
                <c:pt idx="1728">
                  <c:v>0.113</c:v>
                </c:pt>
                <c:pt idx="1729">
                  <c:v>8.3799999999999999E-2</c:v>
                </c:pt>
                <c:pt idx="1730">
                  <c:v>5.4300000000000001E-2</c:v>
                </c:pt>
                <c:pt idx="1731">
                  <c:v>2.3300000000000001E-2</c:v>
                </c:pt>
                <c:pt idx="1732">
                  <c:v>-3.81E-3</c:v>
                </c:pt>
                <c:pt idx="1733">
                  <c:v>-2.9600000000000001E-2</c:v>
                </c:pt>
                <c:pt idx="1734">
                  <c:v>-5.45E-2</c:v>
                </c:pt>
                <c:pt idx="1735">
                  <c:v>-7.9699999999999993E-2</c:v>
                </c:pt>
                <c:pt idx="1736">
                  <c:v>-0.107</c:v>
                </c:pt>
                <c:pt idx="1737">
                  <c:v>-0.13</c:v>
                </c:pt>
                <c:pt idx="1738">
                  <c:v>-0.154</c:v>
                </c:pt>
                <c:pt idx="1739">
                  <c:v>-0.17699999999999999</c:v>
                </c:pt>
                <c:pt idx="1740">
                  <c:v>-0.19800000000000001</c:v>
                </c:pt>
                <c:pt idx="1741">
                  <c:v>-0.22</c:v>
                </c:pt>
                <c:pt idx="1742">
                  <c:v>-0.23899999999999999</c:v>
                </c:pt>
                <c:pt idx="1743">
                  <c:v>-0.255</c:v>
                </c:pt>
                <c:pt idx="1744">
                  <c:v>-0.27100000000000002</c:v>
                </c:pt>
                <c:pt idx="1745">
                  <c:v>-0.28599999999999998</c:v>
                </c:pt>
                <c:pt idx="1746">
                  <c:v>-0.29899999999999999</c:v>
                </c:pt>
                <c:pt idx="1747">
                  <c:v>-0.313</c:v>
                </c:pt>
                <c:pt idx="1748">
                  <c:v>-0.32700000000000001</c:v>
                </c:pt>
                <c:pt idx="1749">
                  <c:v>-0.34</c:v>
                </c:pt>
                <c:pt idx="1750">
                  <c:v>-0.35199999999999998</c:v>
                </c:pt>
                <c:pt idx="1751">
                  <c:v>-0.36199999999999999</c:v>
                </c:pt>
                <c:pt idx="1752">
                  <c:v>-0.36799999999999999</c:v>
                </c:pt>
                <c:pt idx="1753">
                  <c:v>-0.372</c:v>
                </c:pt>
                <c:pt idx="1754">
                  <c:v>-0.377</c:v>
                </c:pt>
                <c:pt idx="1755">
                  <c:v>-0.38100000000000001</c:v>
                </c:pt>
                <c:pt idx="1756">
                  <c:v>-0.38200000000000001</c:v>
                </c:pt>
                <c:pt idx="1757">
                  <c:v>-0.379</c:v>
                </c:pt>
                <c:pt idx="1758">
                  <c:v>-0.374</c:v>
                </c:pt>
                <c:pt idx="1759">
                  <c:v>-0.36699999999999999</c:v>
                </c:pt>
                <c:pt idx="1760">
                  <c:v>-0.35499999999999998</c:v>
                </c:pt>
                <c:pt idx="1761">
                  <c:v>-0.34</c:v>
                </c:pt>
                <c:pt idx="1762">
                  <c:v>-0.32100000000000001</c:v>
                </c:pt>
                <c:pt idx="1763">
                  <c:v>-0.29499999999999998</c:v>
                </c:pt>
                <c:pt idx="1764">
                  <c:v>-0.26800000000000002</c:v>
                </c:pt>
                <c:pt idx="1765">
                  <c:v>-0.24299999999999999</c:v>
                </c:pt>
                <c:pt idx="1766">
                  <c:v>-0.21299999999999999</c:v>
                </c:pt>
                <c:pt idx="1767">
                  <c:v>-0.182</c:v>
                </c:pt>
                <c:pt idx="1768">
                  <c:v>-0.153</c:v>
                </c:pt>
                <c:pt idx="1769">
                  <c:v>-0.127</c:v>
                </c:pt>
                <c:pt idx="1770">
                  <c:v>-0.10100000000000001</c:v>
                </c:pt>
                <c:pt idx="1771">
                  <c:v>-8.6400000000000005E-2</c:v>
                </c:pt>
                <c:pt idx="1772">
                  <c:v>-6.4199999999999993E-2</c:v>
                </c:pt>
                <c:pt idx="1773">
                  <c:v>-3.15E-2</c:v>
                </c:pt>
                <c:pt idx="1774">
                  <c:v>-3.7000000000000002E-3</c:v>
                </c:pt>
                <c:pt idx="1775">
                  <c:v>2.52E-2</c:v>
                </c:pt>
                <c:pt idx="1776">
                  <c:v>5.57E-2</c:v>
                </c:pt>
                <c:pt idx="1777">
                  <c:v>9.0200000000000002E-2</c:v>
                </c:pt>
                <c:pt idx="1778">
                  <c:v>0.123</c:v>
                </c:pt>
                <c:pt idx="1779">
                  <c:v>0.16300000000000001</c:v>
                </c:pt>
                <c:pt idx="1780">
                  <c:v>0.20200000000000001</c:v>
                </c:pt>
                <c:pt idx="1781">
                  <c:v>0.23899999999999999</c:v>
                </c:pt>
                <c:pt idx="1782">
                  <c:v>0.28499999999999998</c:v>
                </c:pt>
                <c:pt idx="1783">
                  <c:v>0.33100000000000002</c:v>
                </c:pt>
                <c:pt idx="1784">
                  <c:v>0.371</c:v>
                </c:pt>
                <c:pt idx="1785">
                  <c:v>0.41199999999999998</c:v>
                </c:pt>
                <c:pt idx="1786">
                  <c:v>0.44800000000000001</c:v>
                </c:pt>
                <c:pt idx="1787">
                  <c:v>0.48099999999999998</c:v>
                </c:pt>
                <c:pt idx="1788">
                  <c:v>0.51400000000000001</c:v>
                </c:pt>
                <c:pt idx="1789">
                  <c:v>0.54600000000000004</c:v>
                </c:pt>
                <c:pt idx="1790">
                  <c:v>0.56899999999999995</c:v>
                </c:pt>
                <c:pt idx="1791">
                  <c:v>0.59499999999999997</c:v>
                </c:pt>
                <c:pt idx="1792">
                  <c:v>0.61899999999999999</c:v>
                </c:pt>
                <c:pt idx="1793">
                  <c:v>0.64500000000000002</c:v>
                </c:pt>
                <c:pt idx="1794">
                  <c:v>0.67200000000000004</c:v>
                </c:pt>
                <c:pt idx="1795">
                  <c:v>0.70099999999999996</c:v>
                </c:pt>
                <c:pt idx="1796">
                  <c:v>0.72099999999999997</c:v>
                </c:pt>
                <c:pt idx="1797">
                  <c:v>0.73699999999999999</c:v>
                </c:pt>
                <c:pt idx="1798">
                  <c:v>0.75800000000000001</c:v>
                </c:pt>
                <c:pt idx="1799">
                  <c:v>0.77600000000000002</c:v>
                </c:pt>
                <c:pt idx="1800">
                  <c:v>0.79300000000000004</c:v>
                </c:pt>
                <c:pt idx="1801">
                  <c:v>0.81100000000000005</c:v>
                </c:pt>
                <c:pt idx="1802">
                  <c:v>0.82299999999999995</c:v>
                </c:pt>
                <c:pt idx="1803">
                  <c:v>0.83499999999999996</c:v>
                </c:pt>
                <c:pt idx="1804">
                  <c:v>0.85</c:v>
                </c:pt>
                <c:pt idx="1805">
                  <c:v>0.86</c:v>
                </c:pt>
                <c:pt idx="1806">
                  <c:v>0.87</c:v>
                </c:pt>
                <c:pt idx="1807">
                  <c:v>0.876</c:v>
                </c:pt>
                <c:pt idx="1808">
                  <c:v>0.88300000000000001</c:v>
                </c:pt>
                <c:pt idx="1809">
                  <c:v>0.89800000000000002</c:v>
                </c:pt>
                <c:pt idx="1810">
                  <c:v>0.90500000000000003</c:v>
                </c:pt>
                <c:pt idx="1811">
                  <c:v>0.91200000000000003</c:v>
                </c:pt>
                <c:pt idx="1812">
                  <c:v>0.92400000000000004</c:v>
                </c:pt>
                <c:pt idx="1813">
                  <c:v>0.93400000000000005</c:v>
                </c:pt>
                <c:pt idx="1814">
                  <c:v>0.94199999999999995</c:v>
                </c:pt>
                <c:pt idx="1815">
                  <c:v>0.94799999999999995</c:v>
                </c:pt>
                <c:pt idx="1816">
                  <c:v>0.95599999999999996</c:v>
                </c:pt>
                <c:pt idx="1817">
                  <c:v>0.96699999999999997</c:v>
                </c:pt>
                <c:pt idx="1818">
                  <c:v>0.96299999999999997</c:v>
                </c:pt>
                <c:pt idx="1819">
                  <c:v>0.96</c:v>
                </c:pt>
                <c:pt idx="1820">
                  <c:v>0.95699999999999996</c:v>
                </c:pt>
                <c:pt idx="1821">
                  <c:v>0.95299999999999996</c:v>
                </c:pt>
                <c:pt idx="1822">
                  <c:v>0.95</c:v>
                </c:pt>
                <c:pt idx="1823">
                  <c:v>0.94599999999999995</c:v>
                </c:pt>
                <c:pt idx="1824">
                  <c:v>0.93200000000000005</c:v>
                </c:pt>
                <c:pt idx="1825">
                  <c:v>0.91700000000000004</c:v>
                </c:pt>
                <c:pt idx="1826">
                  <c:v>0.9</c:v>
                </c:pt>
                <c:pt idx="1827">
                  <c:v>0.879</c:v>
                </c:pt>
                <c:pt idx="1828">
                  <c:v>0.85499999999999998</c:v>
                </c:pt>
                <c:pt idx="1829">
                  <c:v>0.83399999999999996</c:v>
                </c:pt>
                <c:pt idx="1830">
                  <c:v>0.81100000000000005</c:v>
                </c:pt>
                <c:pt idx="1831">
                  <c:v>0.78300000000000003</c:v>
                </c:pt>
                <c:pt idx="1832">
                  <c:v>0.752</c:v>
                </c:pt>
                <c:pt idx="1833">
                  <c:v>0.72599999999999998</c:v>
                </c:pt>
                <c:pt idx="1834">
                  <c:v>0.69899999999999995</c:v>
                </c:pt>
                <c:pt idx="1835">
                  <c:v>0.67400000000000004</c:v>
                </c:pt>
                <c:pt idx="1836">
                  <c:v>0.64</c:v>
                </c:pt>
                <c:pt idx="1837">
                  <c:v>0.60699999999999998</c:v>
                </c:pt>
                <c:pt idx="1838">
                  <c:v>0.57299999999999995</c:v>
                </c:pt>
                <c:pt idx="1839">
                  <c:v>0.53500000000000003</c:v>
                </c:pt>
                <c:pt idx="1840">
                  <c:v>0.501</c:v>
                </c:pt>
                <c:pt idx="1841">
                  <c:v>0.46400000000000002</c:v>
                </c:pt>
                <c:pt idx="1842">
                  <c:v>0.42599999999999999</c:v>
                </c:pt>
                <c:pt idx="1843">
                  <c:v>0.38700000000000001</c:v>
                </c:pt>
                <c:pt idx="1844">
                  <c:v>0.34799999999999998</c:v>
                </c:pt>
                <c:pt idx="1845">
                  <c:v>0.313</c:v>
                </c:pt>
                <c:pt idx="1846">
                  <c:v>0.27500000000000002</c:v>
                </c:pt>
                <c:pt idx="1847">
                  <c:v>0.23799999999999999</c:v>
                </c:pt>
                <c:pt idx="1848">
                  <c:v>0.20300000000000001</c:v>
                </c:pt>
                <c:pt idx="1849">
                  <c:v>0.16900000000000001</c:v>
                </c:pt>
                <c:pt idx="1850">
                  <c:v>0.14099999999999999</c:v>
                </c:pt>
                <c:pt idx="1851">
                  <c:v>0.109</c:v>
                </c:pt>
                <c:pt idx="1852">
                  <c:v>7.6799999999999993E-2</c:v>
                </c:pt>
                <c:pt idx="1853">
                  <c:v>4.7899999999999998E-2</c:v>
                </c:pt>
                <c:pt idx="1854">
                  <c:v>2.0799999999999999E-2</c:v>
                </c:pt>
                <c:pt idx="1855">
                  <c:v>-7.6699999999999997E-3</c:v>
                </c:pt>
                <c:pt idx="1856">
                  <c:v>-3.15E-2</c:v>
                </c:pt>
                <c:pt idx="1857">
                  <c:v>-5.7700000000000001E-2</c:v>
                </c:pt>
                <c:pt idx="1858">
                  <c:v>-7.9799999999999996E-2</c:v>
                </c:pt>
                <c:pt idx="1859">
                  <c:v>-0.10100000000000001</c:v>
                </c:pt>
                <c:pt idx="1860">
                  <c:v>-0.127</c:v>
                </c:pt>
                <c:pt idx="1861">
                  <c:v>-0.14499999999999999</c:v>
                </c:pt>
                <c:pt idx="1862">
                  <c:v>-0.16700000000000001</c:v>
                </c:pt>
                <c:pt idx="1863">
                  <c:v>-0.184</c:v>
                </c:pt>
                <c:pt idx="1864">
                  <c:v>-0.20499999999999999</c:v>
                </c:pt>
                <c:pt idx="1865">
                  <c:v>-0.22700000000000001</c:v>
                </c:pt>
                <c:pt idx="1866">
                  <c:v>-0.246</c:v>
                </c:pt>
                <c:pt idx="1867">
                  <c:v>-0.26400000000000001</c:v>
                </c:pt>
                <c:pt idx="1868">
                  <c:v>-0.28399999999999997</c:v>
                </c:pt>
                <c:pt idx="1869">
                  <c:v>-0.31</c:v>
                </c:pt>
                <c:pt idx="1870">
                  <c:v>-0.33500000000000002</c:v>
                </c:pt>
                <c:pt idx="1871">
                  <c:v>-0.36</c:v>
                </c:pt>
                <c:pt idx="1872">
                  <c:v>-0.38200000000000001</c:v>
                </c:pt>
                <c:pt idx="1873">
                  <c:v>-0.40100000000000002</c:v>
                </c:pt>
                <c:pt idx="1874">
                  <c:v>-0.41299999999999998</c:v>
                </c:pt>
                <c:pt idx="1875">
                  <c:v>-0.42799999999999999</c:v>
                </c:pt>
                <c:pt idx="1876">
                  <c:v>-0.439</c:v>
                </c:pt>
                <c:pt idx="1877">
                  <c:v>-0.44900000000000001</c:v>
                </c:pt>
                <c:pt idx="1878">
                  <c:v>-0.45400000000000001</c:v>
                </c:pt>
                <c:pt idx="1879">
                  <c:v>-0.45400000000000001</c:v>
                </c:pt>
                <c:pt idx="1880">
                  <c:v>-0.46100000000000002</c:v>
                </c:pt>
                <c:pt idx="1881">
                  <c:v>-0.46100000000000002</c:v>
                </c:pt>
                <c:pt idx="1882">
                  <c:v>-0.45800000000000002</c:v>
                </c:pt>
                <c:pt idx="1883">
                  <c:v>-0.45600000000000002</c:v>
                </c:pt>
                <c:pt idx="1884">
                  <c:v>-0.46</c:v>
                </c:pt>
                <c:pt idx="1885">
                  <c:v>-0.44900000000000001</c:v>
                </c:pt>
                <c:pt idx="1886">
                  <c:v>-0.439</c:v>
                </c:pt>
                <c:pt idx="1887">
                  <c:v>-0.42899999999999999</c:v>
                </c:pt>
                <c:pt idx="1888">
                  <c:v>-0.42099999999999999</c:v>
                </c:pt>
                <c:pt idx="1889">
                  <c:v>-0.40300000000000002</c:v>
                </c:pt>
                <c:pt idx="1890">
                  <c:v>-0.38300000000000001</c:v>
                </c:pt>
                <c:pt idx="1891">
                  <c:v>-0.36299999999999999</c:v>
                </c:pt>
                <c:pt idx="1892">
                  <c:v>-0.33700000000000002</c:v>
                </c:pt>
                <c:pt idx="1893">
                  <c:v>-0.30599999999999999</c:v>
                </c:pt>
                <c:pt idx="1894">
                  <c:v>-0.27800000000000002</c:v>
                </c:pt>
                <c:pt idx="1895">
                  <c:v>-0.248</c:v>
                </c:pt>
                <c:pt idx="1896">
                  <c:v>-0.218</c:v>
                </c:pt>
                <c:pt idx="1897">
                  <c:v>-0.193</c:v>
                </c:pt>
                <c:pt idx="1898">
                  <c:v>-0.17</c:v>
                </c:pt>
                <c:pt idx="1899">
                  <c:v>-0.151</c:v>
                </c:pt>
                <c:pt idx="1900">
                  <c:v>-0.13200000000000001</c:v>
                </c:pt>
                <c:pt idx="1901">
                  <c:v>-0.111</c:v>
                </c:pt>
                <c:pt idx="1902">
                  <c:v>-8.6800000000000002E-2</c:v>
                </c:pt>
                <c:pt idx="1903">
                  <c:v>-5.8200000000000002E-2</c:v>
                </c:pt>
                <c:pt idx="1904">
                  <c:v>-2.9600000000000001E-2</c:v>
                </c:pt>
                <c:pt idx="1905">
                  <c:v>1.09E-3</c:v>
                </c:pt>
                <c:pt idx="1906">
                  <c:v>2.8799999999999999E-2</c:v>
                </c:pt>
                <c:pt idx="1907">
                  <c:v>6.2399999999999997E-2</c:v>
                </c:pt>
                <c:pt idx="1908">
                  <c:v>9.2999999999999999E-2</c:v>
                </c:pt>
                <c:pt idx="1909">
                  <c:v>0.129</c:v>
                </c:pt>
                <c:pt idx="1910">
                  <c:v>0.16200000000000001</c:v>
                </c:pt>
                <c:pt idx="1911">
                  <c:v>0.19500000000000001</c:v>
                </c:pt>
                <c:pt idx="1912">
                  <c:v>0.22900000000000001</c:v>
                </c:pt>
                <c:pt idx="1913">
                  <c:v>0.26500000000000001</c:v>
                </c:pt>
                <c:pt idx="1914">
                  <c:v>0.29299999999999998</c:v>
                </c:pt>
                <c:pt idx="1915">
                  <c:v>0.315</c:v>
                </c:pt>
                <c:pt idx="1916">
                  <c:v>0.33600000000000002</c:v>
                </c:pt>
                <c:pt idx="1917">
                  <c:v>0.35799999999999998</c:v>
                </c:pt>
                <c:pt idx="1918">
                  <c:v>0.375</c:v>
                </c:pt>
                <c:pt idx="1919">
                  <c:v>0.39100000000000001</c:v>
                </c:pt>
                <c:pt idx="1920">
                  <c:v>0.40100000000000002</c:v>
                </c:pt>
                <c:pt idx="1921">
                  <c:v>0.41499999999999998</c:v>
                </c:pt>
                <c:pt idx="1922">
                  <c:v>0.42399999999999999</c:v>
                </c:pt>
                <c:pt idx="1923">
                  <c:v>0.437</c:v>
                </c:pt>
                <c:pt idx="1924">
                  <c:v>0.45</c:v>
                </c:pt>
                <c:pt idx="1925">
                  <c:v>0.46300000000000002</c:v>
                </c:pt>
                <c:pt idx="1926">
                  <c:v>0.47699999999999998</c:v>
                </c:pt>
                <c:pt idx="1927">
                  <c:v>0.48599999999999999</c:v>
                </c:pt>
                <c:pt idx="1928">
                  <c:v>0.498</c:v>
                </c:pt>
                <c:pt idx="1929">
                  <c:v>0.50700000000000001</c:v>
                </c:pt>
                <c:pt idx="1930">
                  <c:v>0.52</c:v>
                </c:pt>
                <c:pt idx="1931">
                  <c:v>0.53400000000000003</c:v>
                </c:pt>
                <c:pt idx="1932">
                  <c:v>0.54200000000000004</c:v>
                </c:pt>
                <c:pt idx="1933">
                  <c:v>0.55400000000000005</c:v>
                </c:pt>
                <c:pt idx="1934">
                  <c:v>0.56599999999999995</c:v>
                </c:pt>
                <c:pt idx="1935">
                  <c:v>0.57599999999999996</c:v>
                </c:pt>
                <c:pt idx="1936">
                  <c:v>0.58399999999999996</c:v>
                </c:pt>
                <c:pt idx="1937">
                  <c:v>0.59299999999999997</c:v>
                </c:pt>
                <c:pt idx="1938">
                  <c:v>0.60099999999999998</c:v>
                </c:pt>
                <c:pt idx="1939">
                  <c:v>0.60799999999999998</c:v>
                </c:pt>
                <c:pt idx="1940">
                  <c:v>0.61399999999999999</c:v>
                </c:pt>
                <c:pt idx="1941">
                  <c:v>0.61699999999999999</c:v>
                </c:pt>
                <c:pt idx="1942">
                  <c:v>0.621</c:v>
                </c:pt>
                <c:pt idx="1943">
                  <c:v>0.623</c:v>
                </c:pt>
                <c:pt idx="1944">
                  <c:v>0.621</c:v>
                </c:pt>
                <c:pt idx="1945">
                  <c:v>0.61299999999999999</c:v>
                </c:pt>
                <c:pt idx="1946">
                  <c:v>0.60399999999999998</c:v>
                </c:pt>
                <c:pt idx="1947">
                  <c:v>0.59199999999999997</c:v>
                </c:pt>
                <c:pt idx="1948">
                  <c:v>0.57699999999999996</c:v>
                </c:pt>
                <c:pt idx="1949">
                  <c:v>0.56200000000000006</c:v>
                </c:pt>
                <c:pt idx="1950">
                  <c:v>0.54500000000000004</c:v>
                </c:pt>
                <c:pt idx="1951">
                  <c:v>0.52800000000000002</c:v>
                </c:pt>
                <c:pt idx="1952">
                  <c:v>0.51200000000000001</c:v>
                </c:pt>
                <c:pt idx="1953">
                  <c:v>0.49099999999999999</c:v>
                </c:pt>
                <c:pt idx="1954">
                  <c:v>0.46700000000000003</c:v>
                </c:pt>
                <c:pt idx="1955">
                  <c:v>0.44600000000000001</c:v>
                </c:pt>
                <c:pt idx="1956">
                  <c:v>0.42599999999999999</c:v>
                </c:pt>
                <c:pt idx="1957">
                  <c:v>0.40100000000000002</c:v>
                </c:pt>
                <c:pt idx="1958">
                  <c:v>0.374</c:v>
                </c:pt>
                <c:pt idx="1959">
                  <c:v>0.35</c:v>
                </c:pt>
                <c:pt idx="1960">
                  <c:v>0.32500000000000001</c:v>
                </c:pt>
                <c:pt idx="1961">
                  <c:v>0.29799999999999999</c:v>
                </c:pt>
                <c:pt idx="1962">
                  <c:v>0.27</c:v>
                </c:pt>
                <c:pt idx="1963">
                  <c:v>0.24299999999999999</c:v>
                </c:pt>
                <c:pt idx="1964">
                  <c:v>0.214</c:v>
                </c:pt>
                <c:pt idx="1965">
                  <c:v>0.185</c:v>
                </c:pt>
                <c:pt idx="1966">
                  <c:v>0.156</c:v>
                </c:pt>
                <c:pt idx="1967">
                  <c:v>0.128</c:v>
                </c:pt>
                <c:pt idx="1968">
                  <c:v>9.8900000000000002E-2</c:v>
                </c:pt>
                <c:pt idx="1969">
                  <c:v>7.0400000000000004E-2</c:v>
                </c:pt>
                <c:pt idx="1970">
                  <c:v>3.9100000000000003E-2</c:v>
                </c:pt>
                <c:pt idx="1971">
                  <c:v>8.3000000000000001E-3</c:v>
                </c:pt>
                <c:pt idx="1972">
                  <c:v>-2.23E-2</c:v>
                </c:pt>
                <c:pt idx="1973">
                  <c:v>-4.8300000000000003E-2</c:v>
                </c:pt>
                <c:pt idx="1974">
                  <c:v>-7.51E-2</c:v>
                </c:pt>
                <c:pt idx="1975">
                  <c:v>-0.10299999999999999</c:v>
                </c:pt>
                <c:pt idx="1976">
                  <c:v>-0.13100000000000001</c:v>
                </c:pt>
                <c:pt idx="1977">
                  <c:v>-0.158</c:v>
                </c:pt>
                <c:pt idx="1978">
                  <c:v>-0.185</c:v>
                </c:pt>
                <c:pt idx="1979">
                  <c:v>-0.21</c:v>
                </c:pt>
                <c:pt idx="1980">
                  <c:v>-0.23400000000000001</c:v>
                </c:pt>
                <c:pt idx="1981">
                  <c:v>-0.25800000000000001</c:v>
                </c:pt>
                <c:pt idx="1982">
                  <c:v>-0.27900000000000003</c:v>
                </c:pt>
                <c:pt idx="1983">
                  <c:v>-0.30099999999999999</c:v>
                </c:pt>
                <c:pt idx="1984">
                  <c:v>-0.32</c:v>
                </c:pt>
                <c:pt idx="1985">
                  <c:v>-0.33900000000000002</c:v>
                </c:pt>
                <c:pt idx="1986">
                  <c:v>-0.35399999999999998</c:v>
                </c:pt>
                <c:pt idx="1987">
                  <c:v>-0.36799999999999999</c:v>
                </c:pt>
                <c:pt idx="1988">
                  <c:v>-0.38300000000000001</c:v>
                </c:pt>
                <c:pt idx="1989">
                  <c:v>-0.39800000000000002</c:v>
                </c:pt>
                <c:pt idx="1990">
                  <c:v>-0.41099999999999998</c:v>
                </c:pt>
                <c:pt idx="1991">
                  <c:v>-0.42599999999999999</c:v>
                </c:pt>
                <c:pt idx="1992">
                  <c:v>-0.437</c:v>
                </c:pt>
                <c:pt idx="1993">
                  <c:v>-0.44700000000000001</c:v>
                </c:pt>
                <c:pt idx="1994">
                  <c:v>-0.45200000000000001</c:v>
                </c:pt>
                <c:pt idx="1995">
                  <c:v>-0.46100000000000002</c:v>
                </c:pt>
                <c:pt idx="1996">
                  <c:v>-0.47099999999999997</c:v>
                </c:pt>
                <c:pt idx="1997">
                  <c:v>-0.47699999999999998</c:v>
                </c:pt>
                <c:pt idx="1998">
                  <c:v>-0.47699999999999998</c:v>
                </c:pt>
                <c:pt idx="1999">
                  <c:v>-0.47499999999999998</c:v>
                </c:pt>
                <c:pt idx="2000">
                  <c:v>-0.47199999999999998</c:v>
                </c:pt>
                <c:pt idx="2001">
                  <c:v>-0.46800000000000003</c:v>
                </c:pt>
                <c:pt idx="2002">
                  <c:v>-0.46200000000000002</c:v>
                </c:pt>
                <c:pt idx="2003">
                  <c:v>-0.45600000000000002</c:v>
                </c:pt>
                <c:pt idx="2004">
                  <c:v>-0.44600000000000001</c:v>
                </c:pt>
                <c:pt idx="2005">
                  <c:v>-0.43099999999999999</c:v>
                </c:pt>
                <c:pt idx="2006">
                  <c:v>-0.41199999999999998</c:v>
                </c:pt>
                <c:pt idx="2007">
                  <c:v>-0.39</c:v>
                </c:pt>
                <c:pt idx="2008">
                  <c:v>-0.36599999999999999</c:v>
                </c:pt>
                <c:pt idx="2009">
                  <c:v>-0.33500000000000002</c:v>
                </c:pt>
                <c:pt idx="2010">
                  <c:v>-0.30499999999999999</c:v>
                </c:pt>
                <c:pt idx="2011">
                  <c:v>-0.27500000000000002</c:v>
                </c:pt>
                <c:pt idx="2012">
                  <c:v>-0.24399999999999999</c:v>
                </c:pt>
                <c:pt idx="2013">
                  <c:v>-0.218</c:v>
                </c:pt>
                <c:pt idx="2014">
                  <c:v>-0.193</c:v>
                </c:pt>
                <c:pt idx="2015">
                  <c:v>-0.17699999999999999</c:v>
                </c:pt>
                <c:pt idx="2016">
                  <c:v>-0.155</c:v>
                </c:pt>
                <c:pt idx="2017">
                  <c:v>-0.129</c:v>
                </c:pt>
                <c:pt idx="2018">
                  <c:v>-0.10199999999999999</c:v>
                </c:pt>
                <c:pt idx="2019">
                  <c:v>-6.8699999999999997E-2</c:v>
                </c:pt>
                <c:pt idx="2020">
                  <c:v>-4.41E-2</c:v>
                </c:pt>
                <c:pt idx="2021">
                  <c:v>-1.2E-2</c:v>
                </c:pt>
                <c:pt idx="2022">
                  <c:v>1.7899999999999999E-2</c:v>
                </c:pt>
                <c:pt idx="2023">
                  <c:v>5.8599999999999999E-2</c:v>
                </c:pt>
                <c:pt idx="2024">
                  <c:v>0.09</c:v>
                </c:pt>
                <c:pt idx="2025">
                  <c:v>0.127</c:v>
                </c:pt>
                <c:pt idx="2026">
                  <c:v>0.16600000000000001</c:v>
                </c:pt>
                <c:pt idx="2027">
                  <c:v>0.20300000000000001</c:v>
                </c:pt>
                <c:pt idx="2028">
                  <c:v>0.24</c:v>
                </c:pt>
                <c:pt idx="2029">
                  <c:v>0.27900000000000003</c:v>
                </c:pt>
                <c:pt idx="2030">
                  <c:v>0.315</c:v>
                </c:pt>
                <c:pt idx="2031">
                  <c:v>0.34699999999999998</c:v>
                </c:pt>
                <c:pt idx="2032">
                  <c:v>0.377</c:v>
                </c:pt>
                <c:pt idx="2033">
                  <c:v>0.40600000000000003</c:v>
                </c:pt>
                <c:pt idx="2034">
                  <c:v>0.436</c:v>
                </c:pt>
                <c:pt idx="2035">
                  <c:v>0.46400000000000002</c:v>
                </c:pt>
                <c:pt idx="2036">
                  <c:v>0.48899999999999999</c:v>
                </c:pt>
                <c:pt idx="2037">
                  <c:v>0.51100000000000001</c:v>
                </c:pt>
                <c:pt idx="2038">
                  <c:v>0.53300000000000003</c:v>
                </c:pt>
                <c:pt idx="2039">
                  <c:v>0.55200000000000005</c:v>
                </c:pt>
                <c:pt idx="2040">
                  <c:v>0.57099999999999995</c:v>
                </c:pt>
                <c:pt idx="2041">
                  <c:v>0.59199999999999997</c:v>
                </c:pt>
                <c:pt idx="2042">
                  <c:v>0.60899999999999999</c:v>
                </c:pt>
                <c:pt idx="2043">
                  <c:v>0.629</c:v>
                </c:pt>
                <c:pt idx="2044">
                  <c:v>0.64700000000000002</c:v>
                </c:pt>
                <c:pt idx="2045">
                  <c:v>0.66500000000000004</c:v>
                </c:pt>
                <c:pt idx="2046">
                  <c:v>0.67700000000000005</c:v>
                </c:pt>
                <c:pt idx="2047">
                  <c:v>0.69399999999999995</c:v>
                </c:pt>
                <c:pt idx="2048">
                  <c:v>0.70599999999999996</c:v>
                </c:pt>
                <c:pt idx="2049">
                  <c:v>0.71899999999999997</c:v>
                </c:pt>
                <c:pt idx="2050">
                  <c:v>0.73399999999999999</c:v>
                </c:pt>
                <c:pt idx="2051">
                  <c:v>0.748</c:v>
                </c:pt>
                <c:pt idx="2052">
                  <c:v>0.76200000000000001</c:v>
                </c:pt>
                <c:pt idx="2053">
                  <c:v>0.78</c:v>
                </c:pt>
                <c:pt idx="2054">
                  <c:v>0.79700000000000004</c:v>
                </c:pt>
                <c:pt idx="2055">
                  <c:v>0.80700000000000005</c:v>
                </c:pt>
                <c:pt idx="2056">
                  <c:v>0.82</c:v>
                </c:pt>
                <c:pt idx="2057">
                  <c:v>0.83499999999999996</c:v>
                </c:pt>
                <c:pt idx="2058">
                  <c:v>0.84899999999999998</c:v>
                </c:pt>
                <c:pt idx="2059">
                  <c:v>0.86</c:v>
                </c:pt>
                <c:pt idx="2060">
                  <c:v>0.873</c:v>
                </c:pt>
                <c:pt idx="2061">
                  <c:v>0.878</c:v>
                </c:pt>
                <c:pt idx="2062">
                  <c:v>0.88400000000000001</c:v>
                </c:pt>
                <c:pt idx="2063">
                  <c:v>0.88800000000000001</c:v>
                </c:pt>
                <c:pt idx="2064">
                  <c:v>0.89100000000000001</c:v>
                </c:pt>
                <c:pt idx="2065">
                  <c:v>0.89200000000000002</c:v>
                </c:pt>
                <c:pt idx="2066">
                  <c:v>0.89100000000000001</c:v>
                </c:pt>
                <c:pt idx="2067">
                  <c:v>0.88300000000000001</c:v>
                </c:pt>
                <c:pt idx="2068">
                  <c:v>0.88</c:v>
                </c:pt>
                <c:pt idx="2069">
                  <c:v>0.875</c:v>
                </c:pt>
                <c:pt idx="2070">
                  <c:v>0.87</c:v>
                </c:pt>
                <c:pt idx="2071">
                  <c:v>0.86299999999999999</c:v>
                </c:pt>
                <c:pt idx="2072">
                  <c:v>0.85399999999999998</c:v>
                </c:pt>
                <c:pt idx="2073">
                  <c:v>0.84499999999999997</c:v>
                </c:pt>
                <c:pt idx="2074">
                  <c:v>0.83499999999999996</c:v>
                </c:pt>
                <c:pt idx="2075">
                  <c:v>0.82399999999999995</c:v>
                </c:pt>
                <c:pt idx="2076">
                  <c:v>0.80300000000000005</c:v>
                </c:pt>
                <c:pt idx="2077">
                  <c:v>0.77900000000000003</c:v>
                </c:pt>
                <c:pt idx="2078">
                  <c:v>0.754</c:v>
                </c:pt>
                <c:pt idx="2079">
                  <c:v>0.73</c:v>
                </c:pt>
                <c:pt idx="2080">
                  <c:v>0.70599999999999996</c:v>
                </c:pt>
                <c:pt idx="2081">
                  <c:v>0.66800000000000004</c:v>
                </c:pt>
                <c:pt idx="2082">
                  <c:v>0.63900000000000001</c:v>
                </c:pt>
                <c:pt idx="2083">
                  <c:v>0.61</c:v>
                </c:pt>
                <c:pt idx="2084">
                  <c:v>0.57299999999999995</c:v>
                </c:pt>
                <c:pt idx="2085">
                  <c:v>0.53800000000000003</c:v>
                </c:pt>
                <c:pt idx="2086">
                  <c:v>0.502</c:v>
                </c:pt>
                <c:pt idx="2087">
                  <c:v>0.46500000000000002</c:v>
                </c:pt>
                <c:pt idx="2088">
                  <c:v>0.42299999999999999</c:v>
                </c:pt>
                <c:pt idx="2089">
                  <c:v>0.378</c:v>
                </c:pt>
                <c:pt idx="2090">
                  <c:v>0.34499999999999997</c:v>
                </c:pt>
                <c:pt idx="2091">
                  <c:v>0.30199999999999999</c:v>
                </c:pt>
                <c:pt idx="2092">
                  <c:v>0.25800000000000001</c:v>
                </c:pt>
                <c:pt idx="2093">
                  <c:v>0.217</c:v>
                </c:pt>
                <c:pt idx="2094">
                  <c:v>0.17799999999999999</c:v>
                </c:pt>
                <c:pt idx="2095">
                  <c:v>0.14000000000000001</c:v>
                </c:pt>
                <c:pt idx="2096">
                  <c:v>0.10299999999999999</c:v>
                </c:pt>
                <c:pt idx="2097">
                  <c:v>6.1400000000000003E-2</c:v>
                </c:pt>
                <c:pt idx="2098">
                  <c:v>1.7899999999999999E-2</c:v>
                </c:pt>
                <c:pt idx="2099">
                  <c:v>-1.5900000000000001E-2</c:v>
                </c:pt>
                <c:pt idx="2100">
                  <c:v>-4.99E-2</c:v>
                </c:pt>
                <c:pt idx="2101">
                  <c:v>-8.2799999999999999E-2</c:v>
                </c:pt>
                <c:pt idx="2102">
                  <c:v>-0.107</c:v>
                </c:pt>
                <c:pt idx="2103">
                  <c:v>-0.13300000000000001</c:v>
                </c:pt>
                <c:pt idx="2104">
                  <c:v>-0.16700000000000001</c:v>
                </c:pt>
                <c:pt idx="2105">
                  <c:v>-0.19700000000000001</c:v>
                </c:pt>
                <c:pt idx="2106">
                  <c:v>-0.221</c:v>
                </c:pt>
                <c:pt idx="2107">
                  <c:v>-0.24</c:v>
                </c:pt>
                <c:pt idx="2108">
                  <c:v>-0.26100000000000001</c:v>
                </c:pt>
                <c:pt idx="2109">
                  <c:v>-0.28499999999999998</c:v>
                </c:pt>
                <c:pt idx="2110">
                  <c:v>-0.3</c:v>
                </c:pt>
                <c:pt idx="2111">
                  <c:v>-0.317</c:v>
                </c:pt>
                <c:pt idx="2112">
                  <c:v>-0.33200000000000002</c:v>
                </c:pt>
                <c:pt idx="2113">
                  <c:v>-0.34899999999999998</c:v>
                </c:pt>
                <c:pt idx="2114">
                  <c:v>-0.36299999999999999</c:v>
                </c:pt>
                <c:pt idx="2115">
                  <c:v>-0.376</c:v>
                </c:pt>
                <c:pt idx="2116">
                  <c:v>-0.39</c:v>
                </c:pt>
                <c:pt idx="2117">
                  <c:v>-0.40200000000000002</c:v>
                </c:pt>
                <c:pt idx="2118">
                  <c:v>-0.40899999999999997</c:v>
                </c:pt>
                <c:pt idx="2119">
                  <c:v>-0.42299999999999999</c:v>
                </c:pt>
                <c:pt idx="2120">
                  <c:v>-0.44</c:v>
                </c:pt>
                <c:pt idx="2121">
                  <c:v>-0.45</c:v>
                </c:pt>
                <c:pt idx="2122">
                  <c:v>-0.45400000000000001</c:v>
                </c:pt>
                <c:pt idx="2123">
                  <c:v>-0.46</c:v>
                </c:pt>
                <c:pt idx="2124">
                  <c:v>-0.46500000000000002</c:v>
                </c:pt>
                <c:pt idx="2125">
                  <c:v>-0.47199999999999998</c:v>
                </c:pt>
                <c:pt idx="2126">
                  <c:v>-0.47699999999999998</c:v>
                </c:pt>
                <c:pt idx="2127">
                  <c:v>-0.47299999999999998</c:v>
                </c:pt>
                <c:pt idx="2128">
                  <c:v>-0.46800000000000003</c:v>
                </c:pt>
                <c:pt idx="2129">
                  <c:v>-0.46500000000000002</c:v>
                </c:pt>
                <c:pt idx="2130">
                  <c:v>-0.46</c:v>
                </c:pt>
                <c:pt idx="2131">
                  <c:v>-0.45100000000000001</c:v>
                </c:pt>
                <c:pt idx="2132">
                  <c:v>-0.438</c:v>
                </c:pt>
                <c:pt idx="2133">
                  <c:v>-0.434</c:v>
                </c:pt>
                <c:pt idx="2134">
                  <c:v>-0.42199999999999999</c:v>
                </c:pt>
                <c:pt idx="2135">
                  <c:v>-0.40899999999999997</c:v>
                </c:pt>
                <c:pt idx="2136">
                  <c:v>-0.40300000000000002</c:v>
                </c:pt>
                <c:pt idx="2137">
                  <c:v>-0.38800000000000001</c:v>
                </c:pt>
                <c:pt idx="2138">
                  <c:v>-0.36299999999999999</c:v>
                </c:pt>
                <c:pt idx="2139">
                  <c:v>-0.34100000000000003</c:v>
                </c:pt>
                <c:pt idx="2140">
                  <c:v>-0.32200000000000001</c:v>
                </c:pt>
                <c:pt idx="2141">
                  <c:v>-0.30299999999999999</c:v>
                </c:pt>
                <c:pt idx="2142">
                  <c:v>-0.28399999999999997</c:v>
                </c:pt>
                <c:pt idx="2143">
                  <c:v>-0.26700000000000002</c:v>
                </c:pt>
                <c:pt idx="2144">
                  <c:v>-0.25800000000000001</c:v>
                </c:pt>
                <c:pt idx="2145">
                  <c:v>-0.249</c:v>
                </c:pt>
                <c:pt idx="2146">
                  <c:v>-0.23799999999999999</c:v>
                </c:pt>
                <c:pt idx="2147">
                  <c:v>-0.22800000000000001</c:v>
                </c:pt>
                <c:pt idx="2148">
                  <c:v>-0.20899999999999999</c:v>
                </c:pt>
                <c:pt idx="2149">
                  <c:v>-0.188</c:v>
                </c:pt>
                <c:pt idx="2150">
                  <c:v>-0.16500000000000001</c:v>
                </c:pt>
                <c:pt idx="2151">
                  <c:v>-0.14199999999999999</c:v>
                </c:pt>
                <c:pt idx="2152">
                  <c:v>-0.11899999999999999</c:v>
                </c:pt>
                <c:pt idx="2153">
                  <c:v>-9.5799999999999996E-2</c:v>
                </c:pt>
                <c:pt idx="2154">
                  <c:v>-6.9199999999999998E-2</c:v>
                </c:pt>
                <c:pt idx="2155">
                  <c:v>-4.1099999999999998E-2</c:v>
                </c:pt>
                <c:pt idx="2156">
                  <c:v>-1.8200000000000001E-2</c:v>
                </c:pt>
                <c:pt idx="2157">
                  <c:v>2.5699999999999998E-3</c:v>
                </c:pt>
                <c:pt idx="2158">
                  <c:v>2.5700000000000001E-2</c:v>
                </c:pt>
                <c:pt idx="2159">
                  <c:v>5.2900000000000003E-2</c:v>
                </c:pt>
                <c:pt idx="2160">
                  <c:v>8.4199999999999997E-2</c:v>
                </c:pt>
                <c:pt idx="2161">
                  <c:v>0.111</c:v>
                </c:pt>
                <c:pt idx="2162">
                  <c:v>0.13300000000000001</c:v>
                </c:pt>
                <c:pt idx="2163">
                  <c:v>0.152</c:v>
                </c:pt>
                <c:pt idx="2164">
                  <c:v>0.16500000000000001</c:v>
                </c:pt>
                <c:pt idx="2165">
                  <c:v>0.17599999999999999</c:v>
                </c:pt>
                <c:pt idx="2166">
                  <c:v>0.191</c:v>
                </c:pt>
                <c:pt idx="2167">
                  <c:v>0.2</c:v>
                </c:pt>
                <c:pt idx="2168">
                  <c:v>0.21099999999999999</c:v>
                </c:pt>
                <c:pt idx="2169">
                  <c:v>0.217</c:v>
                </c:pt>
                <c:pt idx="2170">
                  <c:v>0.22500000000000001</c:v>
                </c:pt>
                <c:pt idx="2171">
                  <c:v>0.23799999999999999</c:v>
                </c:pt>
                <c:pt idx="2172">
                  <c:v>0.245</c:v>
                </c:pt>
                <c:pt idx="2173">
                  <c:v>0.252</c:v>
                </c:pt>
                <c:pt idx="2174">
                  <c:v>0.25600000000000001</c:v>
                </c:pt>
                <c:pt idx="2175">
                  <c:v>0.26300000000000001</c:v>
                </c:pt>
                <c:pt idx="2176">
                  <c:v>0.27200000000000002</c:v>
                </c:pt>
                <c:pt idx="2177">
                  <c:v>0.28000000000000003</c:v>
                </c:pt>
                <c:pt idx="2178">
                  <c:v>0.28599999999999998</c:v>
                </c:pt>
                <c:pt idx="2179">
                  <c:v>0.29699999999999999</c:v>
                </c:pt>
                <c:pt idx="2180">
                  <c:v>0.316</c:v>
                </c:pt>
                <c:pt idx="2181">
                  <c:v>0.32900000000000001</c:v>
                </c:pt>
                <c:pt idx="2182">
                  <c:v>0.34100000000000003</c:v>
                </c:pt>
                <c:pt idx="2183">
                  <c:v>0.35299999999999998</c:v>
                </c:pt>
                <c:pt idx="2184">
                  <c:v>0.36599999999999999</c:v>
                </c:pt>
                <c:pt idx="2185">
                  <c:v>0.38100000000000001</c:v>
                </c:pt>
                <c:pt idx="2186">
                  <c:v>0.39</c:v>
                </c:pt>
                <c:pt idx="2187">
                  <c:v>0.39500000000000002</c:v>
                </c:pt>
                <c:pt idx="2188">
                  <c:v>0.39800000000000002</c:v>
                </c:pt>
                <c:pt idx="2189">
                  <c:v>0.40300000000000002</c:v>
                </c:pt>
                <c:pt idx="2190">
                  <c:v>0.40400000000000003</c:v>
                </c:pt>
                <c:pt idx="2191">
                  <c:v>0.4</c:v>
                </c:pt>
                <c:pt idx="2192">
                  <c:v>0.39400000000000002</c:v>
                </c:pt>
                <c:pt idx="2193">
                  <c:v>0.38800000000000001</c:v>
                </c:pt>
                <c:pt idx="2194">
                  <c:v>0.38100000000000001</c:v>
                </c:pt>
                <c:pt idx="2195">
                  <c:v>0.374</c:v>
                </c:pt>
                <c:pt idx="2196">
                  <c:v>0.36699999999999999</c:v>
                </c:pt>
                <c:pt idx="2197">
                  <c:v>0.36</c:v>
                </c:pt>
                <c:pt idx="2198">
                  <c:v>0.35399999999999998</c:v>
                </c:pt>
                <c:pt idx="2199">
                  <c:v>0.34599999999999997</c:v>
                </c:pt>
                <c:pt idx="2200">
                  <c:v>0.33900000000000002</c:v>
                </c:pt>
                <c:pt idx="2201">
                  <c:v>0.33</c:v>
                </c:pt>
                <c:pt idx="2202">
                  <c:v>0.317</c:v>
                </c:pt>
                <c:pt idx="2203">
                  <c:v>0.30399999999999999</c:v>
                </c:pt>
                <c:pt idx="2204">
                  <c:v>0.28899999999999998</c:v>
                </c:pt>
                <c:pt idx="2205">
                  <c:v>0.27600000000000002</c:v>
                </c:pt>
                <c:pt idx="2206">
                  <c:v>0.26200000000000001</c:v>
                </c:pt>
                <c:pt idx="2207">
                  <c:v>0.247</c:v>
                </c:pt>
                <c:pt idx="2208">
                  <c:v>0.23</c:v>
                </c:pt>
                <c:pt idx="2209">
                  <c:v>0.21099999999999999</c:v>
                </c:pt>
                <c:pt idx="2210">
                  <c:v>0.192</c:v>
                </c:pt>
                <c:pt idx="2211">
                  <c:v>0.17</c:v>
                </c:pt>
                <c:pt idx="2212">
                  <c:v>0.14199999999999999</c:v>
                </c:pt>
                <c:pt idx="2213">
                  <c:v>0.11600000000000001</c:v>
                </c:pt>
                <c:pt idx="2214">
                  <c:v>8.5199999999999998E-2</c:v>
                </c:pt>
                <c:pt idx="2215">
                  <c:v>5.9799999999999999E-2</c:v>
                </c:pt>
                <c:pt idx="2216">
                  <c:v>2.92E-2</c:v>
                </c:pt>
                <c:pt idx="2217">
                  <c:v>7.1599999999999997E-3</c:v>
                </c:pt>
                <c:pt idx="2218">
                  <c:v>-1.72E-2</c:v>
                </c:pt>
                <c:pt idx="2219">
                  <c:v>-4.1599999999999998E-2</c:v>
                </c:pt>
                <c:pt idx="2220">
                  <c:v>-6.3500000000000001E-2</c:v>
                </c:pt>
                <c:pt idx="2221">
                  <c:v>-8.6699999999999999E-2</c:v>
                </c:pt>
                <c:pt idx="2222">
                  <c:v>-0.109</c:v>
                </c:pt>
                <c:pt idx="2223">
                  <c:v>-0.128</c:v>
                </c:pt>
                <c:pt idx="2224">
                  <c:v>-0.14599999999999999</c:v>
                </c:pt>
                <c:pt idx="2225">
                  <c:v>-0.16400000000000001</c:v>
                </c:pt>
                <c:pt idx="2226">
                  <c:v>-0.17699999999999999</c:v>
                </c:pt>
                <c:pt idx="2227">
                  <c:v>-0.192</c:v>
                </c:pt>
                <c:pt idx="2228">
                  <c:v>-0.21099999999999999</c:v>
                </c:pt>
                <c:pt idx="2229">
                  <c:v>-0.23100000000000001</c:v>
                </c:pt>
                <c:pt idx="2230">
                  <c:v>-0.249</c:v>
                </c:pt>
                <c:pt idx="2231">
                  <c:v>-0.26500000000000001</c:v>
                </c:pt>
                <c:pt idx="2232">
                  <c:v>-0.28000000000000003</c:v>
                </c:pt>
                <c:pt idx="2233">
                  <c:v>-0.3</c:v>
                </c:pt>
                <c:pt idx="2234">
                  <c:v>-0.31900000000000001</c:v>
                </c:pt>
                <c:pt idx="2235">
                  <c:v>-0.34300000000000003</c:v>
                </c:pt>
                <c:pt idx="2236">
                  <c:v>-0.36499999999999999</c:v>
                </c:pt>
                <c:pt idx="2237">
                  <c:v>-0.38500000000000001</c:v>
                </c:pt>
                <c:pt idx="2238">
                  <c:v>-0.40400000000000003</c:v>
                </c:pt>
                <c:pt idx="2239">
                  <c:v>-0.41699999999999998</c:v>
                </c:pt>
                <c:pt idx="2240">
                  <c:v>-0.42899999999999999</c:v>
                </c:pt>
                <c:pt idx="2241">
                  <c:v>-0.437</c:v>
                </c:pt>
                <c:pt idx="2242">
                  <c:v>-0.44600000000000001</c:v>
                </c:pt>
                <c:pt idx="2243">
                  <c:v>-0.45300000000000001</c:v>
                </c:pt>
                <c:pt idx="2244">
                  <c:v>-0.45500000000000002</c:v>
                </c:pt>
                <c:pt idx="2245">
                  <c:v>-0.45600000000000002</c:v>
                </c:pt>
                <c:pt idx="2246">
                  <c:v>-0.46</c:v>
                </c:pt>
                <c:pt idx="2247">
                  <c:v>-0.46</c:v>
                </c:pt>
                <c:pt idx="2248">
                  <c:v>-0.45600000000000002</c:v>
                </c:pt>
                <c:pt idx="2249">
                  <c:v>-0.44900000000000001</c:v>
                </c:pt>
                <c:pt idx="2250">
                  <c:v>-0.44</c:v>
                </c:pt>
                <c:pt idx="2251">
                  <c:v>-0.43</c:v>
                </c:pt>
                <c:pt idx="2252">
                  <c:v>-0.41899999999999998</c:v>
                </c:pt>
                <c:pt idx="2253">
                  <c:v>-0.40899999999999997</c:v>
                </c:pt>
                <c:pt idx="2254">
                  <c:v>-0.39900000000000002</c:v>
                </c:pt>
                <c:pt idx="2255">
                  <c:v>-0.39</c:v>
                </c:pt>
                <c:pt idx="2256">
                  <c:v>-0.373</c:v>
                </c:pt>
                <c:pt idx="2257">
                  <c:v>-0.34899999999999998</c:v>
                </c:pt>
                <c:pt idx="2258">
                  <c:v>-0.32700000000000001</c:v>
                </c:pt>
                <c:pt idx="2259">
                  <c:v>-0.30499999999999999</c:v>
                </c:pt>
                <c:pt idx="2260">
                  <c:v>-0.27600000000000002</c:v>
                </c:pt>
                <c:pt idx="2261">
                  <c:v>-0.25</c:v>
                </c:pt>
                <c:pt idx="2262">
                  <c:v>-0.22600000000000001</c:v>
                </c:pt>
                <c:pt idx="2263">
                  <c:v>-0.20200000000000001</c:v>
                </c:pt>
                <c:pt idx="2264">
                  <c:v>-0.192</c:v>
                </c:pt>
                <c:pt idx="2265">
                  <c:v>-0.16700000000000001</c:v>
                </c:pt>
                <c:pt idx="2266">
                  <c:v>-0.13800000000000001</c:v>
                </c:pt>
                <c:pt idx="2267">
                  <c:v>-0.109</c:v>
                </c:pt>
                <c:pt idx="2268">
                  <c:v>-7.8100000000000003E-2</c:v>
                </c:pt>
                <c:pt idx="2269">
                  <c:v>-4.8500000000000001E-2</c:v>
                </c:pt>
                <c:pt idx="2270">
                  <c:v>-1.5100000000000001E-2</c:v>
                </c:pt>
                <c:pt idx="2271">
                  <c:v>1.35E-2</c:v>
                </c:pt>
                <c:pt idx="2272">
                  <c:v>4.8899999999999999E-2</c:v>
                </c:pt>
                <c:pt idx="2273">
                  <c:v>8.1299999999999997E-2</c:v>
                </c:pt>
                <c:pt idx="2274">
                  <c:v>0.11700000000000001</c:v>
                </c:pt>
                <c:pt idx="2275">
                  <c:v>0.153</c:v>
                </c:pt>
                <c:pt idx="2276">
                  <c:v>0.187</c:v>
                </c:pt>
                <c:pt idx="2277">
                  <c:v>0.22</c:v>
                </c:pt>
                <c:pt idx="2278">
                  <c:v>0.249</c:v>
                </c:pt>
                <c:pt idx="2279">
                  <c:v>0.27600000000000002</c:v>
                </c:pt>
                <c:pt idx="2280">
                  <c:v>0.30399999999999999</c:v>
                </c:pt>
                <c:pt idx="2281">
                  <c:v>0.33200000000000002</c:v>
                </c:pt>
                <c:pt idx="2282">
                  <c:v>0.35799999999999998</c:v>
                </c:pt>
                <c:pt idx="2283">
                  <c:v>0.38100000000000001</c:v>
                </c:pt>
                <c:pt idx="2284">
                  <c:v>0.40699999999999997</c:v>
                </c:pt>
                <c:pt idx="2285">
                  <c:v>0.42699999999999999</c:v>
                </c:pt>
                <c:pt idx="2286">
                  <c:v>0.45300000000000001</c:v>
                </c:pt>
                <c:pt idx="2287">
                  <c:v>0.47099999999999997</c:v>
                </c:pt>
                <c:pt idx="2288">
                  <c:v>0.496</c:v>
                </c:pt>
                <c:pt idx="2289">
                  <c:v>0.51400000000000001</c:v>
                </c:pt>
                <c:pt idx="2290">
                  <c:v>0.53800000000000003</c:v>
                </c:pt>
                <c:pt idx="2291">
                  <c:v>0.55600000000000005</c:v>
                </c:pt>
                <c:pt idx="2292">
                  <c:v>0.56799999999999995</c:v>
                </c:pt>
                <c:pt idx="2293">
                  <c:v>0.58199999999999996</c:v>
                </c:pt>
                <c:pt idx="2294">
                  <c:v>0.59499999999999997</c:v>
                </c:pt>
                <c:pt idx="2295">
                  <c:v>0.60399999999999998</c:v>
                </c:pt>
                <c:pt idx="2296">
                  <c:v>0.60899999999999999</c:v>
                </c:pt>
                <c:pt idx="2297">
                  <c:v>0.621</c:v>
                </c:pt>
                <c:pt idx="2298">
                  <c:v>0.63</c:v>
                </c:pt>
                <c:pt idx="2299">
                  <c:v>0.64</c:v>
                </c:pt>
                <c:pt idx="2300">
                  <c:v>0.64800000000000002</c:v>
                </c:pt>
                <c:pt idx="2301">
                  <c:v>0.65700000000000003</c:v>
                </c:pt>
                <c:pt idx="2302">
                  <c:v>0.66800000000000004</c:v>
                </c:pt>
                <c:pt idx="2303">
                  <c:v>0.67200000000000004</c:v>
                </c:pt>
                <c:pt idx="2304">
                  <c:v>0.67700000000000005</c:v>
                </c:pt>
                <c:pt idx="2305">
                  <c:v>0.68600000000000005</c:v>
                </c:pt>
                <c:pt idx="2306">
                  <c:v>0.69</c:v>
                </c:pt>
                <c:pt idx="2307">
                  <c:v>0.69599999999999995</c:v>
                </c:pt>
                <c:pt idx="2308">
                  <c:v>0.70199999999999996</c:v>
                </c:pt>
                <c:pt idx="2309">
                  <c:v>0.70499999999999996</c:v>
                </c:pt>
                <c:pt idx="2310">
                  <c:v>0.70099999999999996</c:v>
                </c:pt>
                <c:pt idx="2311">
                  <c:v>0.69799999999999995</c:v>
                </c:pt>
                <c:pt idx="2312">
                  <c:v>0.69799999999999995</c:v>
                </c:pt>
                <c:pt idx="2313">
                  <c:v>0.69</c:v>
                </c:pt>
                <c:pt idx="2314">
                  <c:v>0.68400000000000005</c:v>
                </c:pt>
                <c:pt idx="2315">
                  <c:v>0.67600000000000005</c:v>
                </c:pt>
                <c:pt idx="2316">
                  <c:v>0.66500000000000004</c:v>
                </c:pt>
                <c:pt idx="2317">
                  <c:v>0.64400000000000002</c:v>
                </c:pt>
                <c:pt idx="2318">
                  <c:v>0.63100000000000001</c:v>
                </c:pt>
                <c:pt idx="2319">
                  <c:v>0.61699999999999999</c:v>
                </c:pt>
                <c:pt idx="2320">
                  <c:v>0.60399999999999998</c:v>
                </c:pt>
                <c:pt idx="2321">
                  <c:v>0.57799999999999996</c:v>
                </c:pt>
                <c:pt idx="2322">
                  <c:v>0.55500000000000005</c:v>
                </c:pt>
                <c:pt idx="2323">
                  <c:v>0.53500000000000003</c:v>
                </c:pt>
                <c:pt idx="2324">
                  <c:v>0.51100000000000001</c:v>
                </c:pt>
                <c:pt idx="2325">
                  <c:v>0.48799999999999999</c:v>
                </c:pt>
                <c:pt idx="2326">
                  <c:v>0.46400000000000002</c:v>
                </c:pt>
                <c:pt idx="2327">
                  <c:v>0.436</c:v>
                </c:pt>
                <c:pt idx="2328">
                  <c:v>0.41299999999999998</c:v>
                </c:pt>
                <c:pt idx="2329">
                  <c:v>0.38900000000000001</c:v>
                </c:pt>
                <c:pt idx="2330">
                  <c:v>0.36299999999999999</c:v>
                </c:pt>
                <c:pt idx="2331">
                  <c:v>0.32100000000000001</c:v>
                </c:pt>
                <c:pt idx="2332">
                  <c:v>0.28899999999999998</c:v>
                </c:pt>
                <c:pt idx="2333">
                  <c:v>0.26400000000000001</c:v>
                </c:pt>
                <c:pt idx="2334">
                  <c:v>0.23</c:v>
                </c:pt>
                <c:pt idx="2335">
                  <c:v>0.19600000000000001</c:v>
                </c:pt>
                <c:pt idx="2336">
                  <c:v>0.16400000000000001</c:v>
                </c:pt>
                <c:pt idx="2337">
                  <c:v>0.13900000000000001</c:v>
                </c:pt>
                <c:pt idx="2338">
                  <c:v>0.105</c:v>
                </c:pt>
                <c:pt idx="2339">
                  <c:v>7.5200000000000003E-2</c:v>
                </c:pt>
                <c:pt idx="2340">
                  <c:v>4.7500000000000001E-2</c:v>
                </c:pt>
                <c:pt idx="2341">
                  <c:v>1.3899999999999999E-2</c:v>
                </c:pt>
                <c:pt idx="2342">
                  <c:v>-2.01E-2</c:v>
                </c:pt>
                <c:pt idx="2343">
                  <c:v>-5.0700000000000002E-2</c:v>
                </c:pt>
                <c:pt idx="2344">
                  <c:v>-7.3200000000000001E-2</c:v>
                </c:pt>
                <c:pt idx="2345">
                  <c:v>-9.98E-2</c:v>
                </c:pt>
                <c:pt idx="2346">
                  <c:v>-0.122</c:v>
                </c:pt>
                <c:pt idx="2347">
                  <c:v>-0.14199999999999999</c:v>
                </c:pt>
                <c:pt idx="2348">
                  <c:v>-0.16700000000000001</c:v>
                </c:pt>
                <c:pt idx="2349">
                  <c:v>-0.193</c:v>
                </c:pt>
                <c:pt idx="2350">
                  <c:v>-0.218</c:v>
                </c:pt>
                <c:pt idx="2351">
                  <c:v>-0.23899999999999999</c:v>
                </c:pt>
                <c:pt idx="2352">
                  <c:v>-0.26</c:v>
                </c:pt>
                <c:pt idx="2353">
                  <c:v>-0.27900000000000003</c:v>
                </c:pt>
                <c:pt idx="2354">
                  <c:v>-0.29499999999999998</c:v>
                </c:pt>
                <c:pt idx="2355">
                  <c:v>-0.308</c:v>
                </c:pt>
                <c:pt idx="2356">
                  <c:v>-0.32300000000000001</c:v>
                </c:pt>
                <c:pt idx="2357">
                  <c:v>-0.34300000000000003</c:v>
                </c:pt>
                <c:pt idx="2358">
                  <c:v>-0.36599999999999999</c:v>
                </c:pt>
                <c:pt idx="2359">
                  <c:v>-0.38400000000000001</c:v>
                </c:pt>
                <c:pt idx="2360">
                  <c:v>-0.40100000000000002</c:v>
                </c:pt>
                <c:pt idx="2361">
                  <c:v>-0.41599999999999998</c:v>
                </c:pt>
                <c:pt idx="2362">
                  <c:v>-0.432</c:v>
                </c:pt>
                <c:pt idx="2363">
                  <c:v>-0.441</c:v>
                </c:pt>
                <c:pt idx="2364">
                  <c:v>-0.44800000000000001</c:v>
                </c:pt>
                <c:pt idx="2365">
                  <c:v>-0.45700000000000002</c:v>
                </c:pt>
                <c:pt idx="2366">
                  <c:v>-0.46800000000000003</c:v>
                </c:pt>
                <c:pt idx="2367">
                  <c:v>-0.47899999999999998</c:v>
                </c:pt>
                <c:pt idx="2368">
                  <c:v>-0.49</c:v>
                </c:pt>
                <c:pt idx="2369">
                  <c:v>-0.5</c:v>
                </c:pt>
                <c:pt idx="2370">
                  <c:v>-0.51300000000000001</c:v>
                </c:pt>
                <c:pt idx="2371">
                  <c:v>-0.51900000000000002</c:v>
                </c:pt>
                <c:pt idx="2372">
                  <c:v>-0.52700000000000002</c:v>
                </c:pt>
                <c:pt idx="2373">
                  <c:v>-0.53100000000000003</c:v>
                </c:pt>
                <c:pt idx="2374">
                  <c:v>-0.52900000000000003</c:v>
                </c:pt>
                <c:pt idx="2375">
                  <c:v>-0.52700000000000002</c:v>
                </c:pt>
                <c:pt idx="2376">
                  <c:v>-0.53400000000000003</c:v>
                </c:pt>
                <c:pt idx="2377">
                  <c:v>-0.53100000000000003</c:v>
                </c:pt>
                <c:pt idx="2378">
                  <c:v>-0.52200000000000002</c:v>
                </c:pt>
                <c:pt idx="2379">
                  <c:v>-0.51600000000000001</c:v>
                </c:pt>
                <c:pt idx="2380">
                  <c:v>-0.503</c:v>
                </c:pt>
                <c:pt idx="2381">
                  <c:v>-0.48899999999999999</c:v>
                </c:pt>
                <c:pt idx="2382">
                  <c:v>-0.47499999999999998</c:v>
                </c:pt>
                <c:pt idx="2383">
                  <c:v>-0.45800000000000002</c:v>
                </c:pt>
                <c:pt idx="2384">
                  <c:v>-0.441</c:v>
                </c:pt>
                <c:pt idx="2385">
                  <c:v>-0.42099999999999999</c:v>
                </c:pt>
                <c:pt idx="2386">
                  <c:v>-0.40300000000000002</c:v>
                </c:pt>
                <c:pt idx="2387">
                  <c:v>-0.38100000000000001</c:v>
                </c:pt>
                <c:pt idx="2388">
                  <c:v>-0.35699999999999998</c:v>
                </c:pt>
                <c:pt idx="2389">
                  <c:v>-0.34300000000000003</c:v>
                </c:pt>
                <c:pt idx="2390">
                  <c:v>-0.33</c:v>
                </c:pt>
                <c:pt idx="2391">
                  <c:v>-0.33400000000000002</c:v>
                </c:pt>
                <c:pt idx="2392">
                  <c:v>-0.34399999999999997</c:v>
                </c:pt>
                <c:pt idx="2393">
                  <c:v>-0.35099999999999998</c:v>
                </c:pt>
                <c:pt idx="2394">
                  <c:v>-0.35799999999999998</c:v>
                </c:pt>
                <c:pt idx="2395">
                  <c:v>-0.36199999999999999</c:v>
                </c:pt>
                <c:pt idx="2396">
                  <c:v>-0.36399999999999999</c:v>
                </c:pt>
                <c:pt idx="2397">
                  <c:v>-0.36499999999999999</c:v>
                </c:pt>
                <c:pt idx="2398">
                  <c:v>-0.36399999999999999</c:v>
                </c:pt>
                <c:pt idx="2399">
                  <c:v>-0.36299999999999999</c:v>
                </c:pt>
                <c:pt idx="2400">
                  <c:v>-0.36099999999999999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093376"/>
        <c:axId val="81095296"/>
      </c:scatterChart>
      <c:valAx>
        <c:axId val="81093376"/>
        <c:scaling>
          <c:orientation val="minMax"/>
          <c:max val="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Days since 10/25/2012 at 00:00 GMT</a:t>
                </a:r>
              </a:p>
            </c:rich>
          </c:tx>
          <c:layout/>
          <c:overlay val="0"/>
        </c:title>
        <c:numFmt formatCode="@" sourceLinked="0"/>
        <c:majorTickMark val="cross"/>
        <c:minorTickMark val="none"/>
        <c:tickLblPos val="low"/>
        <c:crossAx val="81095296"/>
        <c:crosses val="autoZero"/>
        <c:crossBetween val="midCat"/>
      </c:valAx>
      <c:valAx>
        <c:axId val="810952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Elevation above MSL (m)</a:t>
                </a:r>
              </a:p>
            </c:rich>
          </c:tx>
          <c:layout/>
          <c:overlay val="0"/>
        </c:title>
        <c:numFmt formatCode="0.0" sourceLinked="0"/>
        <c:majorTickMark val="none"/>
        <c:minorTickMark val="none"/>
        <c:tickLblPos val="nextTo"/>
        <c:crossAx val="81093376"/>
        <c:crosses val="autoZero"/>
        <c:crossBetween val="midCat"/>
      </c:valAx>
      <c:spPr>
        <a:ln>
          <a:solidFill>
            <a:schemeClr val="bg1">
              <a:lumMod val="6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3991557305336833"/>
          <c:y val="0.18705818022747156"/>
          <c:w val="0.24835605618742101"/>
          <c:h val="0.13039734616506271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>
                <a:effectLst/>
              </a:rPr>
              <a:t>Sandy Hook, NY</a:t>
            </a:r>
            <a:endParaRPr lang="en-US">
              <a:effectLst/>
            </a:endParaRPr>
          </a:p>
        </c:rich>
      </c:tx>
      <c:layout/>
      <c:overlay val="1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</c:marker>
          <c:trendline>
            <c:trendlineType val="linear"/>
            <c:intercept val="0"/>
            <c:dispRSqr val="1"/>
            <c:dispEq val="1"/>
            <c:trendlineLbl>
              <c:layout>
                <c:manualLayout>
                  <c:x val="2.7261154855643045E-2"/>
                  <c:y val="0.3112930154564012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200" baseline="0"/>
                      <a:t>y = 0.8973x
R² = 0.9816</a:t>
                    </a:r>
                    <a:endParaRPr lang="en-US" sz="1200"/>
                  </a:p>
                </c:rich>
              </c:tx>
              <c:numFmt formatCode="General" sourceLinked="0"/>
            </c:trendlineLbl>
          </c:trendline>
          <c:xVal>
            <c:numRef>
              <c:f>sandyhook_10day6min!$G$1:$G$1177</c:f>
              <c:numCache>
                <c:formatCode>0.00000</c:formatCode>
                <c:ptCount val="1177"/>
                <c:pt idx="0">
                  <c:v>8.2000000000000003E-2</c:v>
                </c:pt>
                <c:pt idx="1">
                  <c:v>5.6000000000000001E-2</c:v>
                </c:pt>
                <c:pt idx="2">
                  <c:v>2.5000000000000001E-2</c:v>
                </c:pt>
                <c:pt idx="3">
                  <c:v>-8.9999999999999993E-3</c:v>
                </c:pt>
                <c:pt idx="4">
                  <c:v>-2.9000000000000001E-2</c:v>
                </c:pt>
                <c:pt idx="5">
                  <c:v>-6.5000000000000002E-2</c:v>
                </c:pt>
                <c:pt idx="6">
                  <c:v>-0.10199999999999999</c:v>
                </c:pt>
                <c:pt idx="7">
                  <c:v>-0.124</c:v>
                </c:pt>
                <c:pt idx="8">
                  <c:v>-0.153</c:v>
                </c:pt>
                <c:pt idx="9">
                  <c:v>-0.188</c:v>
                </c:pt>
                <c:pt idx="10">
                  <c:v>-0.222</c:v>
                </c:pt>
                <c:pt idx="11">
                  <c:v>-0.23799999999999999</c:v>
                </c:pt>
                <c:pt idx="12">
                  <c:v>-0.26900000000000002</c:v>
                </c:pt>
                <c:pt idx="13">
                  <c:v>-0.29699999999999999</c:v>
                </c:pt>
                <c:pt idx="14">
                  <c:v>-0.32400000000000001</c:v>
                </c:pt>
                <c:pt idx="15">
                  <c:v>-0.34300000000000003</c:v>
                </c:pt>
                <c:pt idx="16">
                  <c:v>-0.37</c:v>
                </c:pt>
                <c:pt idx="17">
                  <c:v>-0.39100000000000001</c:v>
                </c:pt>
                <c:pt idx="18">
                  <c:v>-0.41299999999999998</c:v>
                </c:pt>
                <c:pt idx="19">
                  <c:v>-0.439</c:v>
                </c:pt>
                <c:pt idx="20">
                  <c:v>-0.45400000000000001</c:v>
                </c:pt>
                <c:pt idx="21">
                  <c:v>-0.47499999999999998</c:v>
                </c:pt>
                <c:pt idx="22">
                  <c:v>-0.5</c:v>
                </c:pt>
                <c:pt idx="23">
                  <c:v>-0.51</c:v>
                </c:pt>
                <c:pt idx="24">
                  <c:v>-0.52900000000000003</c:v>
                </c:pt>
                <c:pt idx="25">
                  <c:v>-0.53800000000000003</c:v>
                </c:pt>
                <c:pt idx="26">
                  <c:v>-0.55800000000000005</c:v>
                </c:pt>
                <c:pt idx="27">
                  <c:v>-0.57299999999999995</c:v>
                </c:pt>
                <c:pt idx="28">
                  <c:v>-0.57099999999999995</c:v>
                </c:pt>
                <c:pt idx="29">
                  <c:v>-0.58099999999999996</c:v>
                </c:pt>
                <c:pt idx="30">
                  <c:v>-0.58199999999999996</c:v>
                </c:pt>
                <c:pt idx="31">
                  <c:v>-0.58699999999999997</c:v>
                </c:pt>
                <c:pt idx="32">
                  <c:v>-0.58199999999999996</c:v>
                </c:pt>
                <c:pt idx="33">
                  <c:v>-0.57899999999999996</c:v>
                </c:pt>
                <c:pt idx="34">
                  <c:v>-0.57099999999999995</c:v>
                </c:pt>
                <c:pt idx="35">
                  <c:v>-0.55900000000000005</c:v>
                </c:pt>
                <c:pt idx="36">
                  <c:v>-0.54</c:v>
                </c:pt>
                <c:pt idx="37">
                  <c:v>-0.52600000000000002</c:v>
                </c:pt>
                <c:pt idx="38">
                  <c:v>-0.5</c:v>
                </c:pt>
                <c:pt idx="39">
                  <c:v>-0.48399999999999999</c:v>
                </c:pt>
                <c:pt idx="40">
                  <c:v>-0.46899999999999997</c:v>
                </c:pt>
                <c:pt idx="41">
                  <c:v>-0.435</c:v>
                </c:pt>
                <c:pt idx="42">
                  <c:v>-0.41199999999999998</c:v>
                </c:pt>
                <c:pt idx="43">
                  <c:v>-0.40600000000000003</c:v>
                </c:pt>
                <c:pt idx="44">
                  <c:v>-0.35</c:v>
                </c:pt>
                <c:pt idx="45">
                  <c:v>-0.316</c:v>
                </c:pt>
                <c:pt idx="46">
                  <c:v>-0.29299999999999998</c:v>
                </c:pt>
                <c:pt idx="47">
                  <c:v>-0.251</c:v>
                </c:pt>
                <c:pt idx="48">
                  <c:v>-0.214</c:v>
                </c:pt>
                <c:pt idx="49">
                  <c:v>-0.185</c:v>
                </c:pt>
                <c:pt idx="50">
                  <c:v>-0.14000000000000001</c:v>
                </c:pt>
                <c:pt idx="51">
                  <c:v>-0.113</c:v>
                </c:pt>
                <c:pt idx="52">
                  <c:v>-7.4999999999999997E-2</c:v>
                </c:pt>
                <c:pt idx="53">
                  <c:v>-3.7999999999999999E-2</c:v>
                </c:pt>
                <c:pt idx="54">
                  <c:v>-1E-3</c:v>
                </c:pt>
                <c:pt idx="55">
                  <c:v>4.3999999999999997E-2</c:v>
                </c:pt>
                <c:pt idx="56">
                  <c:v>0.08</c:v>
                </c:pt>
                <c:pt idx="57">
                  <c:v>0.12</c:v>
                </c:pt>
                <c:pt idx="58">
                  <c:v>0.156</c:v>
                </c:pt>
                <c:pt idx="59">
                  <c:v>0.20599999999999999</c:v>
                </c:pt>
                <c:pt idx="60">
                  <c:v>0.23899999999999999</c:v>
                </c:pt>
                <c:pt idx="61">
                  <c:v>0.27100000000000002</c:v>
                </c:pt>
                <c:pt idx="62">
                  <c:v>0.309</c:v>
                </c:pt>
                <c:pt idx="63">
                  <c:v>0.33700000000000002</c:v>
                </c:pt>
                <c:pt idx="64">
                  <c:v>0.36399999999999999</c:v>
                </c:pt>
                <c:pt idx="65">
                  <c:v>0.39300000000000002</c:v>
                </c:pt>
                <c:pt idx="66">
                  <c:v>0.42499999999999999</c:v>
                </c:pt>
                <c:pt idx="67">
                  <c:v>0.45200000000000001</c:v>
                </c:pt>
                <c:pt idx="68">
                  <c:v>0.47399999999999998</c:v>
                </c:pt>
                <c:pt idx="69">
                  <c:v>0.505</c:v>
                </c:pt>
                <c:pt idx="70">
                  <c:v>0.52900000000000003</c:v>
                </c:pt>
                <c:pt idx="71">
                  <c:v>0.56299999999999994</c:v>
                </c:pt>
                <c:pt idx="72">
                  <c:v>0.58499999999999996</c:v>
                </c:pt>
                <c:pt idx="73">
                  <c:v>0.61699999999999999</c:v>
                </c:pt>
                <c:pt idx="74">
                  <c:v>0.63800000000000001</c:v>
                </c:pt>
                <c:pt idx="75">
                  <c:v>0.66200000000000003</c:v>
                </c:pt>
                <c:pt idx="76">
                  <c:v>0.68500000000000005</c:v>
                </c:pt>
                <c:pt idx="77">
                  <c:v>0.69699999999999995</c:v>
                </c:pt>
                <c:pt idx="78">
                  <c:v>0.71399999999999997</c:v>
                </c:pt>
                <c:pt idx="79">
                  <c:v>0.72799999999999998</c:v>
                </c:pt>
                <c:pt idx="80">
                  <c:v>0.747</c:v>
                </c:pt>
                <c:pt idx="81">
                  <c:v>0.751</c:v>
                </c:pt>
                <c:pt idx="82">
                  <c:v>0.76900000000000002</c:v>
                </c:pt>
                <c:pt idx="83">
                  <c:v>0.78</c:v>
                </c:pt>
                <c:pt idx="84">
                  <c:v>0.79900000000000004</c:v>
                </c:pt>
                <c:pt idx="85">
                  <c:v>0.81100000000000005</c:v>
                </c:pt>
                <c:pt idx="86">
                  <c:v>0.82399999999999995</c:v>
                </c:pt>
                <c:pt idx="87">
                  <c:v>0.84</c:v>
                </c:pt>
                <c:pt idx="88">
                  <c:v>0.84399999999999997</c:v>
                </c:pt>
                <c:pt idx="89">
                  <c:v>0.84699999999999998</c:v>
                </c:pt>
                <c:pt idx="90">
                  <c:v>0.85799999999999998</c:v>
                </c:pt>
                <c:pt idx="91">
                  <c:v>0.85599999999999998</c:v>
                </c:pt>
                <c:pt idx="92">
                  <c:v>0.85699999999999998</c:v>
                </c:pt>
                <c:pt idx="93">
                  <c:v>0.85699999999999998</c:v>
                </c:pt>
                <c:pt idx="94">
                  <c:v>0.85599999999999998</c:v>
                </c:pt>
                <c:pt idx="95">
                  <c:v>0.85599999999999998</c:v>
                </c:pt>
                <c:pt idx="96">
                  <c:v>0.84499999999999997</c:v>
                </c:pt>
                <c:pt idx="97">
                  <c:v>0.84399999999999997</c:v>
                </c:pt>
                <c:pt idx="98">
                  <c:v>0.82799999999999996</c:v>
                </c:pt>
                <c:pt idx="99">
                  <c:v>0.82199999999999995</c:v>
                </c:pt>
                <c:pt idx="100">
                  <c:v>0.8</c:v>
                </c:pt>
                <c:pt idx="101">
                  <c:v>0.79100000000000004</c:v>
                </c:pt>
                <c:pt idx="102">
                  <c:v>0.76100000000000001</c:v>
                </c:pt>
                <c:pt idx="103">
                  <c:v>0.74199999999999999</c:v>
                </c:pt>
                <c:pt idx="104">
                  <c:v>0.70899999999999996</c:v>
                </c:pt>
                <c:pt idx="105">
                  <c:v>0.69599999999999995</c:v>
                </c:pt>
                <c:pt idx="106">
                  <c:v>0.66800000000000004</c:v>
                </c:pt>
                <c:pt idx="107">
                  <c:v>0.63600000000000001</c:v>
                </c:pt>
                <c:pt idx="108">
                  <c:v>0.60399999999999998</c:v>
                </c:pt>
                <c:pt idx="109">
                  <c:v>0.58299999999999996</c:v>
                </c:pt>
                <c:pt idx="110">
                  <c:v>0.55200000000000005</c:v>
                </c:pt>
                <c:pt idx="111">
                  <c:v>0.52100000000000002</c:v>
                </c:pt>
                <c:pt idx="112">
                  <c:v>0.49099999999999999</c:v>
                </c:pt>
                <c:pt idx="113">
                  <c:v>0.47299999999999998</c:v>
                </c:pt>
                <c:pt idx="114">
                  <c:v>0.43</c:v>
                </c:pt>
                <c:pt idx="115">
                  <c:v>0.40500000000000003</c:v>
                </c:pt>
                <c:pt idx="116">
                  <c:v>0.376</c:v>
                </c:pt>
                <c:pt idx="117">
                  <c:v>0.35199999999999998</c:v>
                </c:pt>
                <c:pt idx="118">
                  <c:v>0.312</c:v>
                </c:pt>
                <c:pt idx="119">
                  <c:v>0.28799999999999998</c:v>
                </c:pt>
                <c:pt idx="120">
                  <c:v>0.245</c:v>
                </c:pt>
                <c:pt idx="121">
                  <c:v>0.214</c:v>
                </c:pt>
                <c:pt idx="122">
                  <c:v>0.19500000000000001</c:v>
                </c:pt>
                <c:pt idx="123">
                  <c:v>0.157</c:v>
                </c:pt>
                <c:pt idx="124">
                  <c:v>0.122</c:v>
                </c:pt>
                <c:pt idx="125">
                  <c:v>7.8E-2</c:v>
                </c:pt>
                <c:pt idx="126">
                  <c:v>7.4999999999999997E-2</c:v>
                </c:pt>
                <c:pt idx="127">
                  <c:v>4.8000000000000001E-2</c:v>
                </c:pt>
                <c:pt idx="128">
                  <c:v>8.9999999999999993E-3</c:v>
                </c:pt>
                <c:pt idx="129">
                  <c:v>-0.01</c:v>
                </c:pt>
                <c:pt idx="130">
                  <c:v>-3.3000000000000002E-2</c:v>
                </c:pt>
                <c:pt idx="131">
                  <c:v>-5.2999999999999999E-2</c:v>
                </c:pt>
                <c:pt idx="132">
                  <c:v>-0.09</c:v>
                </c:pt>
                <c:pt idx="133">
                  <c:v>-0.105</c:v>
                </c:pt>
                <c:pt idx="134">
                  <c:v>-0.13700000000000001</c:v>
                </c:pt>
                <c:pt idx="135">
                  <c:v>-0.16200000000000001</c:v>
                </c:pt>
                <c:pt idx="136">
                  <c:v>-0.191</c:v>
                </c:pt>
                <c:pt idx="137">
                  <c:v>-0.221</c:v>
                </c:pt>
                <c:pt idx="138">
                  <c:v>-0.246</c:v>
                </c:pt>
                <c:pt idx="139">
                  <c:v>-0.26600000000000001</c:v>
                </c:pt>
                <c:pt idx="140">
                  <c:v>-0.28799999999999998</c:v>
                </c:pt>
                <c:pt idx="141">
                  <c:v>-0.318</c:v>
                </c:pt>
                <c:pt idx="142">
                  <c:v>-0.34</c:v>
                </c:pt>
                <c:pt idx="143">
                  <c:v>-0.35</c:v>
                </c:pt>
                <c:pt idx="144">
                  <c:v>-0.38700000000000001</c:v>
                </c:pt>
                <c:pt idx="145">
                  <c:v>-0.40799999999999997</c:v>
                </c:pt>
                <c:pt idx="146">
                  <c:v>-0.41799999999999998</c:v>
                </c:pt>
                <c:pt idx="147">
                  <c:v>-0.43099999999999999</c:v>
                </c:pt>
                <c:pt idx="148">
                  <c:v>-0.45200000000000001</c:v>
                </c:pt>
                <c:pt idx="149">
                  <c:v>-0.46700000000000003</c:v>
                </c:pt>
                <c:pt idx="150">
                  <c:v>-0.47099999999999997</c:v>
                </c:pt>
                <c:pt idx="151">
                  <c:v>-0.47</c:v>
                </c:pt>
                <c:pt idx="152">
                  <c:v>-0.47899999999999998</c:v>
                </c:pt>
                <c:pt idx="153">
                  <c:v>-0.48799999999999999</c:v>
                </c:pt>
                <c:pt idx="154">
                  <c:v>-0.48599999999999999</c:v>
                </c:pt>
                <c:pt idx="155">
                  <c:v>-0.48599999999999999</c:v>
                </c:pt>
                <c:pt idx="156">
                  <c:v>-0.49</c:v>
                </c:pt>
                <c:pt idx="157">
                  <c:v>-0.48899999999999999</c:v>
                </c:pt>
                <c:pt idx="158">
                  <c:v>-0.48499999999999999</c:v>
                </c:pt>
                <c:pt idx="159">
                  <c:v>-0.48199999999999998</c:v>
                </c:pt>
                <c:pt idx="160">
                  <c:v>-0.48</c:v>
                </c:pt>
                <c:pt idx="161">
                  <c:v>-0.46500000000000002</c:v>
                </c:pt>
                <c:pt idx="162">
                  <c:v>-0.45200000000000001</c:v>
                </c:pt>
                <c:pt idx="163">
                  <c:v>-0.437</c:v>
                </c:pt>
                <c:pt idx="164">
                  <c:v>-0.42299999999999999</c:v>
                </c:pt>
                <c:pt idx="165">
                  <c:v>-0.39700000000000002</c:v>
                </c:pt>
                <c:pt idx="166">
                  <c:v>-0.374</c:v>
                </c:pt>
                <c:pt idx="167">
                  <c:v>-0.35299999999999998</c:v>
                </c:pt>
                <c:pt idx="168">
                  <c:v>-0.32600000000000001</c:v>
                </c:pt>
                <c:pt idx="169">
                  <c:v>-0.29599999999999999</c:v>
                </c:pt>
                <c:pt idx="170">
                  <c:v>-0.27400000000000002</c:v>
                </c:pt>
                <c:pt idx="171">
                  <c:v>-0.23799999999999999</c:v>
                </c:pt>
                <c:pt idx="172">
                  <c:v>-0.21099999999999999</c:v>
                </c:pt>
                <c:pt idx="173">
                  <c:v>-0.182</c:v>
                </c:pt>
                <c:pt idx="174">
                  <c:v>-0.155</c:v>
                </c:pt>
                <c:pt idx="175">
                  <c:v>-0.11899999999999999</c:v>
                </c:pt>
                <c:pt idx="176">
                  <c:v>-9.4E-2</c:v>
                </c:pt>
                <c:pt idx="177">
                  <c:v>-6.4000000000000001E-2</c:v>
                </c:pt>
                <c:pt idx="178">
                  <c:v>-2.3E-2</c:v>
                </c:pt>
                <c:pt idx="179">
                  <c:v>1.2E-2</c:v>
                </c:pt>
                <c:pt idx="180">
                  <c:v>3.6999999999999998E-2</c:v>
                </c:pt>
                <c:pt idx="181">
                  <c:v>8.4000000000000005E-2</c:v>
                </c:pt>
                <c:pt idx="182">
                  <c:v>0.125</c:v>
                </c:pt>
                <c:pt idx="183">
                  <c:v>0.157</c:v>
                </c:pt>
                <c:pt idx="184">
                  <c:v>0.20100000000000001</c:v>
                </c:pt>
                <c:pt idx="185">
                  <c:v>0.24</c:v>
                </c:pt>
                <c:pt idx="186">
                  <c:v>0.27400000000000002</c:v>
                </c:pt>
                <c:pt idx="187">
                  <c:v>0.316</c:v>
                </c:pt>
                <c:pt idx="188">
                  <c:v>0.34399999999999997</c:v>
                </c:pt>
                <c:pt idx="189">
                  <c:v>0.38700000000000001</c:v>
                </c:pt>
                <c:pt idx="190">
                  <c:v>0.41</c:v>
                </c:pt>
                <c:pt idx="191">
                  <c:v>0.44600000000000001</c:v>
                </c:pt>
                <c:pt idx="192">
                  <c:v>0.47599999999999998</c:v>
                </c:pt>
                <c:pt idx="193">
                  <c:v>0.501</c:v>
                </c:pt>
                <c:pt idx="194">
                  <c:v>0.51700000000000002</c:v>
                </c:pt>
                <c:pt idx="195">
                  <c:v>0.55300000000000005</c:v>
                </c:pt>
                <c:pt idx="196">
                  <c:v>0.57999999999999996</c:v>
                </c:pt>
                <c:pt idx="197">
                  <c:v>0.59799999999999998</c:v>
                </c:pt>
                <c:pt idx="198">
                  <c:v>0.61899999999999999</c:v>
                </c:pt>
                <c:pt idx="199">
                  <c:v>0.64500000000000002</c:v>
                </c:pt>
                <c:pt idx="200">
                  <c:v>0.66900000000000004</c:v>
                </c:pt>
                <c:pt idx="201">
                  <c:v>0.68799999999999994</c:v>
                </c:pt>
                <c:pt idx="202">
                  <c:v>0.70599999999999996</c:v>
                </c:pt>
                <c:pt idx="203">
                  <c:v>0.73099999999999998</c:v>
                </c:pt>
                <c:pt idx="204">
                  <c:v>0.752</c:v>
                </c:pt>
                <c:pt idx="205">
                  <c:v>0.76800000000000002</c:v>
                </c:pt>
                <c:pt idx="206">
                  <c:v>0.78500000000000003</c:v>
                </c:pt>
                <c:pt idx="207">
                  <c:v>0.79900000000000004</c:v>
                </c:pt>
                <c:pt idx="208">
                  <c:v>0.81399999999999995</c:v>
                </c:pt>
                <c:pt idx="209">
                  <c:v>0.82799999999999996</c:v>
                </c:pt>
                <c:pt idx="210">
                  <c:v>0.82699999999999996</c:v>
                </c:pt>
                <c:pt idx="211">
                  <c:v>0.83599999999999997</c:v>
                </c:pt>
                <c:pt idx="212">
                  <c:v>0.83499999999999996</c:v>
                </c:pt>
                <c:pt idx="213">
                  <c:v>0.84099999999999997</c:v>
                </c:pt>
                <c:pt idx="214">
                  <c:v>0.83099999999999996</c:v>
                </c:pt>
                <c:pt idx="215">
                  <c:v>0.83799999999999997</c:v>
                </c:pt>
                <c:pt idx="216">
                  <c:v>0.84</c:v>
                </c:pt>
                <c:pt idx="217">
                  <c:v>0.83699999999999997</c:v>
                </c:pt>
                <c:pt idx="218">
                  <c:v>0.83299999999999996</c:v>
                </c:pt>
                <c:pt idx="219">
                  <c:v>0.83499999999999996</c:v>
                </c:pt>
                <c:pt idx="220">
                  <c:v>0.82899999999999996</c:v>
                </c:pt>
                <c:pt idx="221">
                  <c:v>0.82799999999999996</c:v>
                </c:pt>
                <c:pt idx="222">
                  <c:v>0.81499999999999995</c:v>
                </c:pt>
                <c:pt idx="223">
                  <c:v>0.81100000000000005</c:v>
                </c:pt>
                <c:pt idx="224">
                  <c:v>0.79200000000000004</c:v>
                </c:pt>
                <c:pt idx="225">
                  <c:v>0.77300000000000002</c:v>
                </c:pt>
                <c:pt idx="226">
                  <c:v>0.75600000000000001</c:v>
                </c:pt>
                <c:pt idx="227">
                  <c:v>0.73299999999999998</c:v>
                </c:pt>
                <c:pt idx="228">
                  <c:v>0.71099999999999997</c:v>
                </c:pt>
                <c:pt idx="229">
                  <c:v>0.67600000000000005</c:v>
                </c:pt>
                <c:pt idx="230">
                  <c:v>0.66300000000000003</c:v>
                </c:pt>
                <c:pt idx="231">
                  <c:v>0.63500000000000001</c:v>
                </c:pt>
                <c:pt idx="232">
                  <c:v>0.61799999999999999</c:v>
                </c:pt>
                <c:pt idx="233">
                  <c:v>0.59</c:v>
                </c:pt>
                <c:pt idx="234">
                  <c:v>0.56699999999999995</c:v>
                </c:pt>
                <c:pt idx="235">
                  <c:v>0.53700000000000003</c:v>
                </c:pt>
                <c:pt idx="236">
                  <c:v>0.51500000000000001</c:v>
                </c:pt>
                <c:pt idx="237">
                  <c:v>0.48799999999999999</c:v>
                </c:pt>
                <c:pt idx="238">
                  <c:v>0.45400000000000001</c:v>
                </c:pt>
                <c:pt idx="239">
                  <c:v>0.42399999999999999</c:v>
                </c:pt>
                <c:pt idx="240">
                  <c:v>0.39200000000000002</c:v>
                </c:pt>
                <c:pt idx="241">
                  <c:v>0.36</c:v>
                </c:pt>
                <c:pt idx="242">
                  <c:v>0.32700000000000001</c:v>
                </c:pt>
                <c:pt idx="243">
                  <c:v>0.29699999999999999</c:v>
                </c:pt>
                <c:pt idx="244">
                  <c:v>0.26700000000000002</c:v>
                </c:pt>
                <c:pt idx="245">
                  <c:v>0.23</c:v>
                </c:pt>
                <c:pt idx="246">
                  <c:v>0.191</c:v>
                </c:pt>
                <c:pt idx="247">
                  <c:v>0.158</c:v>
                </c:pt>
                <c:pt idx="248">
                  <c:v>0.129</c:v>
                </c:pt>
                <c:pt idx="249">
                  <c:v>9.1999999999999998E-2</c:v>
                </c:pt>
                <c:pt idx="250">
                  <c:v>5.8999999999999997E-2</c:v>
                </c:pt>
                <c:pt idx="251">
                  <c:v>2.4E-2</c:v>
                </c:pt>
                <c:pt idx="252">
                  <c:v>-3.0000000000000001E-3</c:v>
                </c:pt>
                <c:pt idx="253">
                  <c:v>-3.6999999999999998E-2</c:v>
                </c:pt>
                <c:pt idx="254">
                  <c:v>-7.2999999999999995E-2</c:v>
                </c:pt>
                <c:pt idx="255">
                  <c:v>-0.10100000000000001</c:v>
                </c:pt>
                <c:pt idx="256">
                  <c:v>-0.13600000000000001</c:v>
                </c:pt>
                <c:pt idx="257">
                  <c:v>-0.16900000000000001</c:v>
                </c:pt>
                <c:pt idx="258">
                  <c:v>-0.19400000000000001</c:v>
                </c:pt>
                <c:pt idx="259">
                  <c:v>-0.22500000000000001</c:v>
                </c:pt>
                <c:pt idx="260">
                  <c:v>-0.255</c:v>
                </c:pt>
                <c:pt idx="261">
                  <c:v>-0.28799999999999998</c:v>
                </c:pt>
                <c:pt idx="262">
                  <c:v>-0.307</c:v>
                </c:pt>
                <c:pt idx="263">
                  <c:v>-0.33400000000000002</c:v>
                </c:pt>
                <c:pt idx="264">
                  <c:v>-0.36599999999999999</c:v>
                </c:pt>
                <c:pt idx="265">
                  <c:v>-0.39</c:v>
                </c:pt>
                <c:pt idx="266">
                  <c:v>-0.41499999999999998</c:v>
                </c:pt>
                <c:pt idx="267">
                  <c:v>-0.441</c:v>
                </c:pt>
                <c:pt idx="268">
                  <c:v>-0.46899999999999997</c:v>
                </c:pt>
                <c:pt idx="269">
                  <c:v>-0.49399999999999999</c:v>
                </c:pt>
                <c:pt idx="270">
                  <c:v>-0.51500000000000001</c:v>
                </c:pt>
                <c:pt idx="271">
                  <c:v>-0.54600000000000004</c:v>
                </c:pt>
                <c:pt idx="272">
                  <c:v>-0.56399999999999995</c:v>
                </c:pt>
                <c:pt idx="273">
                  <c:v>-0.58399999999999996</c:v>
                </c:pt>
                <c:pt idx="274">
                  <c:v>-0.59</c:v>
                </c:pt>
                <c:pt idx="275">
                  <c:v>-0.60599999999999998</c:v>
                </c:pt>
                <c:pt idx="276">
                  <c:v>-0.622</c:v>
                </c:pt>
                <c:pt idx="277">
                  <c:v>-0.622</c:v>
                </c:pt>
                <c:pt idx="278">
                  <c:v>-0.629</c:v>
                </c:pt>
                <c:pt idx="279">
                  <c:v>-0.626</c:v>
                </c:pt>
                <c:pt idx="280">
                  <c:v>-0.625</c:v>
                </c:pt>
                <c:pt idx="281">
                  <c:v>-0.62</c:v>
                </c:pt>
                <c:pt idx="282">
                  <c:v>-0.61499999999999999</c:v>
                </c:pt>
                <c:pt idx="283">
                  <c:v>-0.60499999999999998</c:v>
                </c:pt>
                <c:pt idx="284">
                  <c:v>-0.59699999999999998</c:v>
                </c:pt>
                <c:pt idx="285">
                  <c:v>-0.57999999999999996</c:v>
                </c:pt>
                <c:pt idx="286">
                  <c:v>-0.55900000000000005</c:v>
                </c:pt>
                <c:pt idx="287">
                  <c:v>-0.54800000000000004</c:v>
                </c:pt>
                <c:pt idx="288">
                  <c:v>-0.52300000000000002</c:v>
                </c:pt>
                <c:pt idx="289">
                  <c:v>-0.499</c:v>
                </c:pt>
                <c:pt idx="290">
                  <c:v>-0.47299999999999998</c:v>
                </c:pt>
                <c:pt idx="291">
                  <c:v>-0.441</c:v>
                </c:pt>
                <c:pt idx="292">
                  <c:v>-0.40899999999999997</c:v>
                </c:pt>
                <c:pt idx="293">
                  <c:v>-0.374</c:v>
                </c:pt>
                <c:pt idx="294">
                  <c:v>-0.34499999999999997</c:v>
                </c:pt>
                <c:pt idx="295">
                  <c:v>-0.29499999999999998</c:v>
                </c:pt>
                <c:pt idx="296">
                  <c:v>-0.253</c:v>
                </c:pt>
                <c:pt idx="297">
                  <c:v>-0.215</c:v>
                </c:pt>
                <c:pt idx="298">
                  <c:v>-0.17199999999999999</c:v>
                </c:pt>
                <c:pt idx="299">
                  <c:v>-0.11799999999999999</c:v>
                </c:pt>
                <c:pt idx="300">
                  <c:v>-8.3000000000000004E-2</c:v>
                </c:pt>
                <c:pt idx="301">
                  <c:v>-4.1000000000000002E-2</c:v>
                </c:pt>
                <c:pt idx="302">
                  <c:v>-2E-3</c:v>
                </c:pt>
                <c:pt idx="303">
                  <c:v>3.5000000000000003E-2</c:v>
                </c:pt>
                <c:pt idx="304">
                  <c:v>8.5000000000000006E-2</c:v>
                </c:pt>
                <c:pt idx="305">
                  <c:v>0.129</c:v>
                </c:pt>
                <c:pt idx="306">
                  <c:v>0.16200000000000001</c:v>
                </c:pt>
                <c:pt idx="307">
                  <c:v>0.20599999999999999</c:v>
                </c:pt>
                <c:pt idx="308">
                  <c:v>0.247</c:v>
                </c:pt>
                <c:pt idx="309">
                  <c:v>0.28499999999999998</c:v>
                </c:pt>
                <c:pt idx="310">
                  <c:v>0.32200000000000001</c:v>
                </c:pt>
                <c:pt idx="311">
                  <c:v>0.36199999999999999</c:v>
                </c:pt>
                <c:pt idx="312">
                  <c:v>0.4</c:v>
                </c:pt>
                <c:pt idx="313">
                  <c:v>0.432</c:v>
                </c:pt>
                <c:pt idx="314">
                  <c:v>0.46700000000000003</c:v>
                </c:pt>
                <c:pt idx="315">
                  <c:v>0.50700000000000001</c:v>
                </c:pt>
                <c:pt idx="316">
                  <c:v>0.53400000000000003</c:v>
                </c:pt>
                <c:pt idx="317">
                  <c:v>0.56399999999999995</c:v>
                </c:pt>
                <c:pt idx="318">
                  <c:v>0.59699999999999998</c:v>
                </c:pt>
                <c:pt idx="319">
                  <c:v>0.629</c:v>
                </c:pt>
                <c:pt idx="320">
                  <c:v>0.65100000000000002</c:v>
                </c:pt>
                <c:pt idx="321">
                  <c:v>0.67700000000000005</c:v>
                </c:pt>
                <c:pt idx="322">
                  <c:v>0.70899999999999996</c:v>
                </c:pt>
                <c:pt idx="323">
                  <c:v>0.73099999999999998</c:v>
                </c:pt>
                <c:pt idx="324">
                  <c:v>0.747</c:v>
                </c:pt>
                <c:pt idx="325">
                  <c:v>0.77900000000000003</c:v>
                </c:pt>
                <c:pt idx="326">
                  <c:v>0.79500000000000004</c:v>
                </c:pt>
                <c:pt idx="327">
                  <c:v>0.81</c:v>
                </c:pt>
                <c:pt idx="328">
                  <c:v>0.83099999999999996</c:v>
                </c:pt>
                <c:pt idx="329">
                  <c:v>0.85</c:v>
                </c:pt>
                <c:pt idx="330">
                  <c:v>0.85699999999999998</c:v>
                </c:pt>
                <c:pt idx="331">
                  <c:v>0.874</c:v>
                </c:pt>
                <c:pt idx="332">
                  <c:v>0.89200000000000002</c:v>
                </c:pt>
                <c:pt idx="333">
                  <c:v>0.89900000000000002</c:v>
                </c:pt>
                <c:pt idx="334">
                  <c:v>0.90700000000000003</c:v>
                </c:pt>
                <c:pt idx="335">
                  <c:v>0.92200000000000004</c:v>
                </c:pt>
                <c:pt idx="336">
                  <c:v>0.92600000000000005</c:v>
                </c:pt>
                <c:pt idx="337">
                  <c:v>0.93600000000000005</c:v>
                </c:pt>
                <c:pt idx="338">
                  <c:v>0.93300000000000005</c:v>
                </c:pt>
                <c:pt idx="339">
                  <c:v>0.94199999999999995</c:v>
                </c:pt>
                <c:pt idx="340">
                  <c:v>0.93799999999999994</c:v>
                </c:pt>
                <c:pt idx="341">
                  <c:v>0.93700000000000006</c:v>
                </c:pt>
                <c:pt idx="342">
                  <c:v>0.93500000000000005</c:v>
                </c:pt>
                <c:pt idx="343">
                  <c:v>0.92500000000000004</c:v>
                </c:pt>
                <c:pt idx="344">
                  <c:v>0.91700000000000004</c:v>
                </c:pt>
                <c:pt idx="345">
                  <c:v>0.90500000000000003</c:v>
                </c:pt>
                <c:pt idx="346">
                  <c:v>0.89100000000000001</c:v>
                </c:pt>
                <c:pt idx="347">
                  <c:v>0.877</c:v>
                </c:pt>
                <c:pt idx="348">
                  <c:v>0.86199999999999999</c:v>
                </c:pt>
                <c:pt idx="349">
                  <c:v>0.84399999999999997</c:v>
                </c:pt>
                <c:pt idx="350">
                  <c:v>0.82399999999999995</c:v>
                </c:pt>
                <c:pt idx="351">
                  <c:v>0.80300000000000005</c:v>
                </c:pt>
                <c:pt idx="352">
                  <c:v>0.78700000000000003</c:v>
                </c:pt>
                <c:pt idx="353">
                  <c:v>0.76200000000000001</c:v>
                </c:pt>
                <c:pt idx="354">
                  <c:v>0.73599999999999999</c:v>
                </c:pt>
                <c:pt idx="355">
                  <c:v>0.70599999999999996</c:v>
                </c:pt>
                <c:pt idx="356">
                  <c:v>0.69299999999999995</c:v>
                </c:pt>
                <c:pt idx="357">
                  <c:v>0.65200000000000002</c:v>
                </c:pt>
                <c:pt idx="358">
                  <c:v>0.61799999999999999</c:v>
                </c:pt>
                <c:pt idx="359">
                  <c:v>0.59199999999999997</c:v>
                </c:pt>
                <c:pt idx="360">
                  <c:v>0.56100000000000005</c:v>
                </c:pt>
                <c:pt idx="361">
                  <c:v>0.53</c:v>
                </c:pt>
                <c:pt idx="362">
                  <c:v>0.50700000000000001</c:v>
                </c:pt>
                <c:pt idx="363">
                  <c:v>0.47099999999999997</c:v>
                </c:pt>
                <c:pt idx="364">
                  <c:v>0.43099999999999999</c:v>
                </c:pt>
                <c:pt idx="365">
                  <c:v>0.40400000000000003</c:v>
                </c:pt>
                <c:pt idx="366">
                  <c:v>0.36</c:v>
                </c:pt>
                <c:pt idx="367">
                  <c:v>0.33800000000000002</c:v>
                </c:pt>
                <c:pt idx="368">
                  <c:v>0.30099999999999999</c:v>
                </c:pt>
                <c:pt idx="369">
                  <c:v>0.26300000000000001</c:v>
                </c:pt>
                <c:pt idx="370">
                  <c:v>0.23</c:v>
                </c:pt>
                <c:pt idx="371">
                  <c:v>0.20599999999999999</c:v>
                </c:pt>
                <c:pt idx="372">
                  <c:v>0.16700000000000001</c:v>
                </c:pt>
                <c:pt idx="373">
                  <c:v>0.14199999999999999</c:v>
                </c:pt>
                <c:pt idx="374">
                  <c:v>0.11700000000000001</c:v>
                </c:pt>
                <c:pt idx="375">
                  <c:v>9.1999999999999998E-2</c:v>
                </c:pt>
                <c:pt idx="376">
                  <c:v>6.5000000000000002E-2</c:v>
                </c:pt>
                <c:pt idx="377">
                  <c:v>4.1000000000000002E-2</c:v>
                </c:pt>
                <c:pt idx="378">
                  <c:v>-4.0000000000000001E-3</c:v>
                </c:pt>
                <c:pt idx="379">
                  <c:v>-2.3E-2</c:v>
                </c:pt>
                <c:pt idx="380">
                  <c:v>-5.2999999999999999E-2</c:v>
                </c:pt>
                <c:pt idx="381">
                  <c:v>-9.2999999999999999E-2</c:v>
                </c:pt>
                <c:pt idx="382">
                  <c:v>-0.11899999999999999</c:v>
                </c:pt>
                <c:pt idx="383">
                  <c:v>-0.14199999999999999</c:v>
                </c:pt>
                <c:pt idx="384">
                  <c:v>-0.17199999999999999</c:v>
                </c:pt>
                <c:pt idx="385">
                  <c:v>-0.2</c:v>
                </c:pt>
                <c:pt idx="386">
                  <c:v>-0.21299999999999999</c:v>
                </c:pt>
                <c:pt idx="387">
                  <c:v>-0.24</c:v>
                </c:pt>
                <c:pt idx="388">
                  <c:v>-0.26100000000000001</c:v>
                </c:pt>
                <c:pt idx="389">
                  <c:v>-0.28199999999999997</c:v>
                </c:pt>
                <c:pt idx="390">
                  <c:v>-0.30099999999999999</c:v>
                </c:pt>
                <c:pt idx="391">
                  <c:v>-0.32400000000000001</c:v>
                </c:pt>
                <c:pt idx="392">
                  <c:v>-0.34100000000000003</c:v>
                </c:pt>
                <c:pt idx="393">
                  <c:v>-0.36099999999999999</c:v>
                </c:pt>
                <c:pt idx="394">
                  <c:v>-0.379</c:v>
                </c:pt>
                <c:pt idx="395">
                  <c:v>-0.39100000000000001</c:v>
                </c:pt>
                <c:pt idx="396">
                  <c:v>-0.40400000000000003</c:v>
                </c:pt>
                <c:pt idx="397">
                  <c:v>-0.42399999999999999</c:v>
                </c:pt>
                <c:pt idx="398">
                  <c:v>-0.42799999999999999</c:v>
                </c:pt>
                <c:pt idx="399">
                  <c:v>-0.442</c:v>
                </c:pt>
                <c:pt idx="400">
                  <c:v>-0.45500000000000002</c:v>
                </c:pt>
                <c:pt idx="401">
                  <c:v>-0.45300000000000001</c:v>
                </c:pt>
                <c:pt idx="402">
                  <c:v>-0.46300000000000002</c:v>
                </c:pt>
                <c:pt idx="403">
                  <c:v>-0.46800000000000003</c:v>
                </c:pt>
                <c:pt idx="404">
                  <c:v>-0.47499999999999998</c:v>
                </c:pt>
                <c:pt idx="405">
                  <c:v>-0.48599999999999999</c:v>
                </c:pt>
                <c:pt idx="406">
                  <c:v>-0.46</c:v>
                </c:pt>
                <c:pt idx="407">
                  <c:v>-0.47099999999999997</c:v>
                </c:pt>
                <c:pt idx="408">
                  <c:v>-0.47199999999999998</c:v>
                </c:pt>
                <c:pt idx="409">
                  <c:v>-0.46700000000000003</c:v>
                </c:pt>
                <c:pt idx="410">
                  <c:v>-0.44900000000000001</c:v>
                </c:pt>
                <c:pt idx="411">
                  <c:v>-0.439</c:v>
                </c:pt>
                <c:pt idx="412">
                  <c:v>-0.43</c:v>
                </c:pt>
                <c:pt idx="413">
                  <c:v>-0.41599999999999998</c:v>
                </c:pt>
                <c:pt idx="414">
                  <c:v>-0.39700000000000002</c:v>
                </c:pt>
                <c:pt idx="415">
                  <c:v>-0.38</c:v>
                </c:pt>
                <c:pt idx="416">
                  <c:v>-0.36399999999999999</c:v>
                </c:pt>
                <c:pt idx="417">
                  <c:v>-0.33700000000000002</c:v>
                </c:pt>
                <c:pt idx="418">
                  <c:v>-0.30499999999999999</c:v>
                </c:pt>
                <c:pt idx="419">
                  <c:v>-0.28999999999999998</c:v>
                </c:pt>
                <c:pt idx="420">
                  <c:v>-0.25800000000000001</c:v>
                </c:pt>
                <c:pt idx="421">
                  <c:v>-0.22700000000000001</c:v>
                </c:pt>
                <c:pt idx="422">
                  <c:v>-0.192</c:v>
                </c:pt>
                <c:pt idx="423">
                  <c:v>-0.161</c:v>
                </c:pt>
                <c:pt idx="424">
                  <c:v>-0.13400000000000001</c:v>
                </c:pt>
                <c:pt idx="425">
                  <c:v>-0.1</c:v>
                </c:pt>
                <c:pt idx="426">
                  <c:v>-0.06</c:v>
                </c:pt>
                <c:pt idx="427">
                  <c:v>-3.6999999999999998E-2</c:v>
                </c:pt>
                <c:pt idx="428">
                  <c:v>0</c:v>
                </c:pt>
                <c:pt idx="429">
                  <c:v>0.04</c:v>
                </c:pt>
                <c:pt idx="430">
                  <c:v>7.2999999999999995E-2</c:v>
                </c:pt>
                <c:pt idx="431">
                  <c:v>0.10299999999999999</c:v>
                </c:pt>
                <c:pt idx="432">
                  <c:v>0.13800000000000001</c:v>
                </c:pt>
                <c:pt idx="433">
                  <c:v>0.17499999999999999</c:v>
                </c:pt>
                <c:pt idx="434">
                  <c:v>0.20499999999999999</c:v>
                </c:pt>
                <c:pt idx="435">
                  <c:v>0.23499999999999999</c:v>
                </c:pt>
                <c:pt idx="436">
                  <c:v>0.26400000000000001</c:v>
                </c:pt>
                <c:pt idx="437">
                  <c:v>0.315</c:v>
                </c:pt>
                <c:pt idx="438">
                  <c:v>0.33600000000000002</c:v>
                </c:pt>
                <c:pt idx="439">
                  <c:v>0.36699999999999999</c:v>
                </c:pt>
                <c:pt idx="440">
                  <c:v>0.41799999999999998</c:v>
                </c:pt>
                <c:pt idx="441">
                  <c:v>0.433</c:v>
                </c:pt>
                <c:pt idx="442">
                  <c:v>0.47199999999999998</c:v>
                </c:pt>
                <c:pt idx="443">
                  <c:v>0.499</c:v>
                </c:pt>
                <c:pt idx="444">
                  <c:v>0.53700000000000003</c:v>
                </c:pt>
                <c:pt idx="445">
                  <c:v>0.56000000000000005</c:v>
                </c:pt>
                <c:pt idx="446">
                  <c:v>0.58399999999999996</c:v>
                </c:pt>
                <c:pt idx="447">
                  <c:v>0.61899999999999999</c:v>
                </c:pt>
                <c:pt idx="448">
                  <c:v>0.64400000000000002</c:v>
                </c:pt>
                <c:pt idx="449">
                  <c:v>0.67500000000000004</c:v>
                </c:pt>
                <c:pt idx="450">
                  <c:v>0.69899999999999995</c:v>
                </c:pt>
                <c:pt idx="451">
                  <c:v>0.72799999999999998</c:v>
                </c:pt>
                <c:pt idx="452">
                  <c:v>0.75</c:v>
                </c:pt>
                <c:pt idx="453">
                  <c:v>0.76400000000000001</c:v>
                </c:pt>
                <c:pt idx="454">
                  <c:v>0.80300000000000005</c:v>
                </c:pt>
                <c:pt idx="455">
                  <c:v>0.82099999999999995</c:v>
                </c:pt>
                <c:pt idx="456">
                  <c:v>0.85</c:v>
                </c:pt>
                <c:pt idx="457">
                  <c:v>0.86499999999999999</c:v>
                </c:pt>
                <c:pt idx="458">
                  <c:v>0.89100000000000001</c:v>
                </c:pt>
                <c:pt idx="459">
                  <c:v>0.89800000000000002</c:v>
                </c:pt>
                <c:pt idx="460">
                  <c:v>0.92400000000000004</c:v>
                </c:pt>
                <c:pt idx="461">
                  <c:v>0.92300000000000004</c:v>
                </c:pt>
                <c:pt idx="462">
                  <c:v>0.92900000000000005</c:v>
                </c:pt>
                <c:pt idx="463">
                  <c:v>0.93700000000000006</c:v>
                </c:pt>
                <c:pt idx="464">
                  <c:v>0.93500000000000005</c:v>
                </c:pt>
                <c:pt idx="465">
                  <c:v>0.93100000000000005</c:v>
                </c:pt>
                <c:pt idx="466">
                  <c:v>0.93100000000000005</c:v>
                </c:pt>
                <c:pt idx="467">
                  <c:v>0.92400000000000004</c:v>
                </c:pt>
                <c:pt idx="468">
                  <c:v>0.91300000000000003</c:v>
                </c:pt>
                <c:pt idx="469">
                  <c:v>0.90700000000000003</c:v>
                </c:pt>
                <c:pt idx="470">
                  <c:v>0.88900000000000001</c:v>
                </c:pt>
                <c:pt idx="471">
                  <c:v>0.878</c:v>
                </c:pt>
                <c:pt idx="472">
                  <c:v>0.86</c:v>
                </c:pt>
                <c:pt idx="473">
                  <c:v>0.84299999999999997</c:v>
                </c:pt>
                <c:pt idx="474">
                  <c:v>0.82199999999999995</c:v>
                </c:pt>
                <c:pt idx="475">
                  <c:v>0.79200000000000004</c:v>
                </c:pt>
                <c:pt idx="476">
                  <c:v>0.77400000000000002</c:v>
                </c:pt>
                <c:pt idx="477">
                  <c:v>0.746</c:v>
                </c:pt>
                <c:pt idx="478">
                  <c:v>0.71399999999999997</c:v>
                </c:pt>
                <c:pt idx="479">
                  <c:v>0.68400000000000005</c:v>
                </c:pt>
                <c:pt idx="480">
                  <c:v>0.65200000000000002</c:v>
                </c:pt>
                <c:pt idx="481">
                  <c:v>0.61599999999999999</c:v>
                </c:pt>
                <c:pt idx="482">
                  <c:v>0.58599999999999997</c:v>
                </c:pt>
                <c:pt idx="483">
                  <c:v>0.54700000000000004</c:v>
                </c:pt>
                <c:pt idx="484">
                  <c:v>0.51100000000000001</c:v>
                </c:pt>
                <c:pt idx="485">
                  <c:v>0.47199999999999998</c:v>
                </c:pt>
                <c:pt idx="486">
                  <c:v>0.435</c:v>
                </c:pt>
                <c:pt idx="487">
                  <c:v>0.40100000000000002</c:v>
                </c:pt>
                <c:pt idx="488">
                  <c:v>0.35799999999999998</c:v>
                </c:pt>
                <c:pt idx="489">
                  <c:v>0.33</c:v>
                </c:pt>
                <c:pt idx="490">
                  <c:v>0.28199999999999997</c:v>
                </c:pt>
                <c:pt idx="491">
                  <c:v>0.26100000000000001</c:v>
                </c:pt>
                <c:pt idx="492">
                  <c:v>0.218</c:v>
                </c:pt>
                <c:pt idx="493">
                  <c:v>0.18099999999999999</c:v>
                </c:pt>
                <c:pt idx="494">
                  <c:v>0.13500000000000001</c:v>
                </c:pt>
                <c:pt idx="495">
                  <c:v>0.111</c:v>
                </c:pt>
                <c:pt idx="496">
                  <c:v>6.6000000000000003E-2</c:v>
                </c:pt>
                <c:pt idx="497">
                  <c:v>3.4000000000000002E-2</c:v>
                </c:pt>
                <c:pt idx="498">
                  <c:v>-5.0000000000000001E-3</c:v>
                </c:pt>
                <c:pt idx="499">
                  <c:v>-2.8000000000000001E-2</c:v>
                </c:pt>
                <c:pt idx="500">
                  <c:v>-6.6000000000000003E-2</c:v>
                </c:pt>
                <c:pt idx="501">
                  <c:v>-9.0999999999999998E-2</c:v>
                </c:pt>
                <c:pt idx="502">
                  <c:v>-0.122</c:v>
                </c:pt>
                <c:pt idx="503">
                  <c:v>-0.14499999999999999</c:v>
                </c:pt>
                <c:pt idx="504">
                  <c:v>-0.17799999999999999</c:v>
                </c:pt>
                <c:pt idx="505">
                  <c:v>-0.20499999999999999</c:v>
                </c:pt>
                <c:pt idx="506">
                  <c:v>-0.23699999999999999</c:v>
                </c:pt>
                <c:pt idx="507">
                  <c:v>-0.25600000000000001</c:v>
                </c:pt>
                <c:pt idx="508">
                  <c:v>-0.28799999999999998</c:v>
                </c:pt>
                <c:pt idx="509">
                  <c:v>-0.317</c:v>
                </c:pt>
                <c:pt idx="510">
                  <c:v>-0.34599999999999997</c:v>
                </c:pt>
                <c:pt idx="511">
                  <c:v>-0.36499999999999999</c:v>
                </c:pt>
                <c:pt idx="512">
                  <c:v>-0.39200000000000002</c:v>
                </c:pt>
                <c:pt idx="513">
                  <c:v>-0.435</c:v>
                </c:pt>
                <c:pt idx="514">
                  <c:v>-0.437</c:v>
                </c:pt>
                <c:pt idx="515">
                  <c:v>-0.45800000000000002</c:v>
                </c:pt>
                <c:pt idx="516">
                  <c:v>-0.48499999999999999</c:v>
                </c:pt>
                <c:pt idx="517">
                  <c:v>-0.50700000000000001</c:v>
                </c:pt>
                <c:pt idx="518">
                  <c:v>-0.51500000000000001</c:v>
                </c:pt>
                <c:pt idx="519">
                  <c:v>-0.52900000000000003</c:v>
                </c:pt>
                <c:pt idx="520">
                  <c:v>-0.55000000000000004</c:v>
                </c:pt>
                <c:pt idx="521">
                  <c:v>-0.56100000000000005</c:v>
                </c:pt>
                <c:pt idx="522">
                  <c:v>-0.56399999999999995</c:v>
                </c:pt>
                <c:pt idx="523">
                  <c:v>-0.56999999999999995</c:v>
                </c:pt>
                <c:pt idx="524">
                  <c:v>-0.57099999999999995</c:v>
                </c:pt>
                <c:pt idx="525">
                  <c:v>-0.57799999999999996</c:v>
                </c:pt>
                <c:pt idx="526">
                  <c:v>-0.56499999999999995</c:v>
                </c:pt>
                <c:pt idx="527">
                  <c:v>-0.56200000000000006</c:v>
                </c:pt>
                <c:pt idx="528">
                  <c:v>-0.55900000000000005</c:v>
                </c:pt>
                <c:pt idx="529">
                  <c:v>-0.54100000000000004</c:v>
                </c:pt>
                <c:pt idx="530">
                  <c:v>-0.53100000000000003</c:v>
                </c:pt>
                <c:pt idx="531">
                  <c:v>-0.503</c:v>
                </c:pt>
                <c:pt idx="532">
                  <c:v>-0.49</c:v>
                </c:pt>
                <c:pt idx="533">
                  <c:v>-0.47399999999999998</c:v>
                </c:pt>
                <c:pt idx="534">
                  <c:v>-0.44400000000000001</c:v>
                </c:pt>
                <c:pt idx="535">
                  <c:v>-0.41699999999999998</c:v>
                </c:pt>
                <c:pt idx="536">
                  <c:v>-0.4</c:v>
                </c:pt>
                <c:pt idx="537">
                  <c:v>-0.36399999999999999</c:v>
                </c:pt>
                <c:pt idx="538">
                  <c:v>-0.33</c:v>
                </c:pt>
                <c:pt idx="539">
                  <c:v>-0.29699999999999999</c:v>
                </c:pt>
                <c:pt idx="540">
                  <c:v>-0.26900000000000002</c:v>
                </c:pt>
                <c:pt idx="541">
                  <c:v>-0.23</c:v>
                </c:pt>
                <c:pt idx="542">
                  <c:v>-0.187</c:v>
                </c:pt>
                <c:pt idx="543">
                  <c:v>-0.14000000000000001</c:v>
                </c:pt>
                <c:pt idx="544">
                  <c:v>-0.113</c:v>
                </c:pt>
                <c:pt idx="545">
                  <c:v>-6.7000000000000004E-2</c:v>
                </c:pt>
                <c:pt idx="546">
                  <c:v>-2.5000000000000001E-2</c:v>
                </c:pt>
                <c:pt idx="547">
                  <c:v>1.9E-2</c:v>
                </c:pt>
                <c:pt idx="548">
                  <c:v>5.5E-2</c:v>
                </c:pt>
                <c:pt idx="549">
                  <c:v>0.10100000000000001</c:v>
                </c:pt>
                <c:pt idx="550">
                  <c:v>0.14599999999999999</c:v>
                </c:pt>
                <c:pt idx="551">
                  <c:v>0.185</c:v>
                </c:pt>
                <c:pt idx="552">
                  <c:v>0.23300000000000001</c:v>
                </c:pt>
                <c:pt idx="553">
                  <c:v>0.27700000000000002</c:v>
                </c:pt>
                <c:pt idx="554">
                  <c:v>0.315</c:v>
                </c:pt>
                <c:pt idx="555">
                  <c:v>0.34899999999999998</c:v>
                </c:pt>
                <c:pt idx="556">
                  <c:v>0.39600000000000002</c:v>
                </c:pt>
                <c:pt idx="557">
                  <c:v>0.43</c:v>
                </c:pt>
                <c:pt idx="558">
                  <c:v>0.46700000000000003</c:v>
                </c:pt>
                <c:pt idx="559">
                  <c:v>0.5</c:v>
                </c:pt>
                <c:pt idx="560">
                  <c:v>0.53200000000000003</c:v>
                </c:pt>
                <c:pt idx="561">
                  <c:v>0.56699999999999995</c:v>
                </c:pt>
                <c:pt idx="562">
                  <c:v>0.6</c:v>
                </c:pt>
                <c:pt idx="563">
                  <c:v>0.629</c:v>
                </c:pt>
                <c:pt idx="564">
                  <c:v>0.65800000000000003</c:v>
                </c:pt>
                <c:pt idx="565">
                  <c:v>0.69</c:v>
                </c:pt>
                <c:pt idx="566">
                  <c:v>0.72099999999999997</c:v>
                </c:pt>
                <c:pt idx="567">
                  <c:v>0.747</c:v>
                </c:pt>
                <c:pt idx="568">
                  <c:v>0.77600000000000002</c:v>
                </c:pt>
                <c:pt idx="569">
                  <c:v>0.80600000000000005</c:v>
                </c:pt>
                <c:pt idx="570">
                  <c:v>0.82299999999999995</c:v>
                </c:pt>
                <c:pt idx="571">
                  <c:v>0.86</c:v>
                </c:pt>
                <c:pt idx="572">
                  <c:v>0.872</c:v>
                </c:pt>
                <c:pt idx="573">
                  <c:v>0.89300000000000002</c:v>
                </c:pt>
                <c:pt idx="574">
                  <c:v>0.89700000000000002</c:v>
                </c:pt>
                <c:pt idx="575">
                  <c:v>0.93700000000000006</c:v>
                </c:pt>
                <c:pt idx="576">
                  <c:v>0.93700000000000006</c:v>
                </c:pt>
                <c:pt idx="577">
                  <c:v>0.96699999999999997</c:v>
                </c:pt>
                <c:pt idx="578">
                  <c:v>0.97199999999999998</c:v>
                </c:pt>
                <c:pt idx="579">
                  <c:v>0.99299999999999999</c:v>
                </c:pt>
                <c:pt idx="580">
                  <c:v>1.006</c:v>
                </c:pt>
                <c:pt idx="581">
                  <c:v>1.024</c:v>
                </c:pt>
                <c:pt idx="582">
                  <c:v>1.0289999999999999</c:v>
                </c:pt>
                <c:pt idx="583">
                  <c:v>1.0309999999999999</c:v>
                </c:pt>
                <c:pt idx="584">
                  <c:v>1.0429999999999999</c:v>
                </c:pt>
                <c:pt idx="585">
                  <c:v>1.054</c:v>
                </c:pt>
                <c:pt idx="586">
                  <c:v>1.048</c:v>
                </c:pt>
                <c:pt idx="587">
                  <c:v>1.04</c:v>
                </c:pt>
                <c:pt idx="588">
                  <c:v>1.056</c:v>
                </c:pt>
                <c:pt idx="589">
                  <c:v>1.0529999999999999</c:v>
                </c:pt>
                <c:pt idx="590">
                  <c:v>1.0429999999999999</c:v>
                </c:pt>
                <c:pt idx="591">
                  <c:v>1.0409999999999999</c:v>
                </c:pt>
                <c:pt idx="592">
                  <c:v>1.034</c:v>
                </c:pt>
                <c:pt idx="593">
                  <c:v>1.0289999999999999</c:v>
                </c:pt>
                <c:pt idx="594">
                  <c:v>1.0189999999999999</c:v>
                </c:pt>
                <c:pt idx="595">
                  <c:v>1.0009999999999999</c:v>
                </c:pt>
                <c:pt idx="596">
                  <c:v>0.98599999999999999</c:v>
                </c:pt>
                <c:pt idx="597">
                  <c:v>0.97099999999999997</c:v>
                </c:pt>
                <c:pt idx="598">
                  <c:v>0.95199999999999996</c:v>
                </c:pt>
                <c:pt idx="599">
                  <c:v>0.92</c:v>
                </c:pt>
                <c:pt idx="600">
                  <c:v>0.9</c:v>
                </c:pt>
                <c:pt idx="601">
                  <c:v>0.88200000000000001</c:v>
                </c:pt>
                <c:pt idx="602">
                  <c:v>0.85599999999999998</c:v>
                </c:pt>
                <c:pt idx="603">
                  <c:v>0.83</c:v>
                </c:pt>
                <c:pt idx="604">
                  <c:v>0.80700000000000005</c:v>
                </c:pt>
                <c:pt idx="605">
                  <c:v>0.77900000000000003</c:v>
                </c:pt>
                <c:pt idx="606">
                  <c:v>0.749</c:v>
                </c:pt>
                <c:pt idx="607">
                  <c:v>0.72099999999999997</c:v>
                </c:pt>
                <c:pt idx="608">
                  <c:v>0.69</c:v>
                </c:pt>
                <c:pt idx="609">
                  <c:v>0.63500000000000001</c:v>
                </c:pt>
                <c:pt idx="610">
                  <c:v>0.61699999999999999</c:v>
                </c:pt>
                <c:pt idx="611">
                  <c:v>0.58699999999999997</c:v>
                </c:pt>
                <c:pt idx="612">
                  <c:v>0.55200000000000005</c:v>
                </c:pt>
                <c:pt idx="613">
                  <c:v>0.51700000000000002</c:v>
                </c:pt>
                <c:pt idx="614">
                  <c:v>0.48399999999999999</c:v>
                </c:pt>
                <c:pt idx="615">
                  <c:v>0.45300000000000001</c:v>
                </c:pt>
                <c:pt idx="616">
                  <c:v>0.42299999999999999</c:v>
                </c:pt>
                <c:pt idx="617">
                  <c:v>0.39400000000000002</c:v>
                </c:pt>
                <c:pt idx="618">
                  <c:v>0.35299999999999998</c:v>
                </c:pt>
                <c:pt idx="619">
                  <c:v>0.32</c:v>
                </c:pt>
                <c:pt idx="620">
                  <c:v>0.28799999999999998</c:v>
                </c:pt>
                <c:pt idx="621">
                  <c:v>0.252</c:v>
                </c:pt>
                <c:pt idx="622">
                  <c:v>0.22600000000000001</c:v>
                </c:pt>
                <c:pt idx="623">
                  <c:v>0.187</c:v>
                </c:pt>
                <c:pt idx="624">
                  <c:v>0.153</c:v>
                </c:pt>
                <c:pt idx="625">
                  <c:v>0.127</c:v>
                </c:pt>
                <c:pt idx="626">
                  <c:v>0.11</c:v>
                </c:pt>
                <c:pt idx="627">
                  <c:v>6.8000000000000005E-2</c:v>
                </c:pt>
                <c:pt idx="628">
                  <c:v>4.7E-2</c:v>
                </c:pt>
                <c:pt idx="629">
                  <c:v>3.1E-2</c:v>
                </c:pt>
                <c:pt idx="630">
                  <c:v>5.0000000000000001E-3</c:v>
                </c:pt>
                <c:pt idx="631">
                  <c:v>-3.3000000000000002E-2</c:v>
                </c:pt>
                <c:pt idx="632">
                  <c:v>-5.7000000000000002E-2</c:v>
                </c:pt>
                <c:pt idx="633">
                  <c:v>-0.08</c:v>
                </c:pt>
                <c:pt idx="634">
                  <c:v>-0.108</c:v>
                </c:pt>
                <c:pt idx="635">
                  <c:v>-0.151</c:v>
                </c:pt>
                <c:pt idx="636">
                  <c:v>-0.17</c:v>
                </c:pt>
                <c:pt idx="637">
                  <c:v>-0.19700000000000001</c:v>
                </c:pt>
                <c:pt idx="638">
                  <c:v>-0.217</c:v>
                </c:pt>
                <c:pt idx="639">
                  <c:v>-0.26400000000000001</c:v>
                </c:pt>
                <c:pt idx="640">
                  <c:v>-0.26600000000000001</c:v>
                </c:pt>
                <c:pt idx="641">
                  <c:v>-0.27400000000000002</c:v>
                </c:pt>
                <c:pt idx="642">
                  <c:v>-0.31</c:v>
                </c:pt>
                <c:pt idx="643">
                  <c:v>-0.33</c:v>
                </c:pt>
                <c:pt idx="644">
                  <c:v>-0.34699999999999998</c:v>
                </c:pt>
                <c:pt idx="645">
                  <c:v>-0.35699999999999998</c:v>
                </c:pt>
                <c:pt idx="646">
                  <c:v>-0.373</c:v>
                </c:pt>
                <c:pt idx="647">
                  <c:v>-0.4</c:v>
                </c:pt>
                <c:pt idx="648">
                  <c:v>-0.40600000000000003</c:v>
                </c:pt>
                <c:pt idx="649">
                  <c:v>-0.41699999999999998</c:v>
                </c:pt>
                <c:pt idx="650">
                  <c:v>-0.42699999999999999</c:v>
                </c:pt>
                <c:pt idx="651">
                  <c:v>-0.437</c:v>
                </c:pt>
                <c:pt idx="652">
                  <c:v>-0.442</c:v>
                </c:pt>
                <c:pt idx="653">
                  <c:v>-0.441</c:v>
                </c:pt>
                <c:pt idx="654">
                  <c:v>-0.44700000000000001</c:v>
                </c:pt>
                <c:pt idx="655">
                  <c:v>-0.44800000000000001</c:v>
                </c:pt>
                <c:pt idx="656">
                  <c:v>-0.438</c:v>
                </c:pt>
                <c:pt idx="657">
                  <c:v>-0.42399999999999999</c:v>
                </c:pt>
                <c:pt idx="658">
                  <c:v>-0.42099999999999999</c:v>
                </c:pt>
                <c:pt idx="659">
                  <c:v>-0.40300000000000002</c:v>
                </c:pt>
                <c:pt idx="660">
                  <c:v>-0.375</c:v>
                </c:pt>
                <c:pt idx="661">
                  <c:v>-0.36099999999999999</c:v>
                </c:pt>
                <c:pt idx="662">
                  <c:v>-0.34</c:v>
                </c:pt>
                <c:pt idx="663">
                  <c:v>-0.3</c:v>
                </c:pt>
                <c:pt idx="664">
                  <c:v>-0.27100000000000002</c:v>
                </c:pt>
                <c:pt idx="665">
                  <c:v>-0.24199999999999999</c:v>
                </c:pt>
                <c:pt idx="666">
                  <c:v>-0.21099999999999999</c:v>
                </c:pt>
                <c:pt idx="667">
                  <c:v>-0.16500000000000001</c:v>
                </c:pt>
                <c:pt idx="668">
                  <c:v>-0.13900000000000001</c:v>
                </c:pt>
                <c:pt idx="669">
                  <c:v>-9.8000000000000004E-2</c:v>
                </c:pt>
                <c:pt idx="670">
                  <c:v>-6.6000000000000003E-2</c:v>
                </c:pt>
                <c:pt idx="671">
                  <c:v>-2.5999999999999999E-2</c:v>
                </c:pt>
                <c:pt idx="672">
                  <c:v>6.0000000000000001E-3</c:v>
                </c:pt>
                <c:pt idx="673">
                  <c:v>3.5000000000000003E-2</c:v>
                </c:pt>
                <c:pt idx="674">
                  <c:v>7.9000000000000001E-2</c:v>
                </c:pt>
                <c:pt idx="675">
                  <c:v>0.12</c:v>
                </c:pt>
                <c:pt idx="676">
                  <c:v>0.15</c:v>
                </c:pt>
                <c:pt idx="677">
                  <c:v>0.18</c:v>
                </c:pt>
                <c:pt idx="678">
                  <c:v>0.23899999999999999</c:v>
                </c:pt>
                <c:pt idx="679">
                  <c:v>0.27600000000000002</c:v>
                </c:pt>
                <c:pt idx="680">
                  <c:v>0.307</c:v>
                </c:pt>
                <c:pt idx="681">
                  <c:v>0.35799999999999998</c:v>
                </c:pt>
                <c:pt idx="682">
                  <c:v>0.39600000000000002</c:v>
                </c:pt>
                <c:pt idx="683">
                  <c:v>0.443</c:v>
                </c:pt>
                <c:pt idx="684">
                  <c:v>0.47899999999999998</c:v>
                </c:pt>
                <c:pt idx="685">
                  <c:v>0.51800000000000002</c:v>
                </c:pt>
                <c:pt idx="686">
                  <c:v>0.54300000000000004</c:v>
                </c:pt>
                <c:pt idx="687">
                  <c:v>0.59799999999999998</c:v>
                </c:pt>
                <c:pt idx="688">
                  <c:v>0.627</c:v>
                </c:pt>
                <c:pt idx="689">
                  <c:v>0.66500000000000004</c:v>
                </c:pt>
                <c:pt idx="690">
                  <c:v>0.68400000000000005</c:v>
                </c:pt>
                <c:pt idx="691">
                  <c:v>0.72799999999999998</c:v>
                </c:pt>
                <c:pt idx="692">
                  <c:v>0.75700000000000001</c:v>
                </c:pt>
                <c:pt idx="693">
                  <c:v>0.78200000000000003</c:v>
                </c:pt>
                <c:pt idx="694">
                  <c:v>0.80100000000000005</c:v>
                </c:pt>
                <c:pt idx="695">
                  <c:v>0.83899999999999997</c:v>
                </c:pt>
                <c:pt idx="696">
                  <c:v>0.85599999999999998</c:v>
                </c:pt>
                <c:pt idx="697">
                  <c:v>0.88400000000000001</c:v>
                </c:pt>
                <c:pt idx="698">
                  <c:v>0.90600000000000003</c:v>
                </c:pt>
                <c:pt idx="699">
                  <c:v>0.93300000000000005</c:v>
                </c:pt>
                <c:pt idx="700">
                  <c:v>0.94799999999999995</c:v>
                </c:pt>
                <c:pt idx="701">
                  <c:v>0.98399999999999999</c:v>
                </c:pt>
                <c:pt idx="702">
                  <c:v>0.98699999999999999</c:v>
                </c:pt>
                <c:pt idx="703">
                  <c:v>1.008</c:v>
                </c:pt>
                <c:pt idx="704">
                  <c:v>1.028</c:v>
                </c:pt>
                <c:pt idx="705">
                  <c:v>1.032</c:v>
                </c:pt>
                <c:pt idx="706">
                  <c:v>1.0429999999999999</c:v>
                </c:pt>
                <c:pt idx="707">
                  <c:v>1.0589999999999999</c:v>
                </c:pt>
                <c:pt idx="708">
                  <c:v>1.071</c:v>
                </c:pt>
                <c:pt idx="709">
                  <c:v>1.073</c:v>
                </c:pt>
                <c:pt idx="710">
                  <c:v>1.075</c:v>
                </c:pt>
                <c:pt idx="711">
                  <c:v>1.079</c:v>
                </c:pt>
                <c:pt idx="712">
                  <c:v>1.0660000000000001</c:v>
                </c:pt>
                <c:pt idx="713">
                  <c:v>1.0680000000000001</c:v>
                </c:pt>
                <c:pt idx="714">
                  <c:v>1.0629999999999999</c:v>
                </c:pt>
                <c:pt idx="715">
                  <c:v>1.046</c:v>
                </c:pt>
                <c:pt idx="716">
                  <c:v>1.0389999999999999</c:v>
                </c:pt>
                <c:pt idx="717">
                  <c:v>1.032</c:v>
                </c:pt>
                <c:pt idx="718">
                  <c:v>1.014</c:v>
                </c:pt>
                <c:pt idx="719">
                  <c:v>0.98699999999999999</c:v>
                </c:pt>
                <c:pt idx="720">
                  <c:v>0.98199999999999998</c:v>
                </c:pt>
                <c:pt idx="721">
                  <c:v>0.95599999999999996</c:v>
                </c:pt>
                <c:pt idx="722">
                  <c:v>0.93200000000000005</c:v>
                </c:pt>
                <c:pt idx="723">
                  <c:v>0.91500000000000004</c:v>
                </c:pt>
                <c:pt idx="724">
                  <c:v>0.88300000000000001</c:v>
                </c:pt>
                <c:pt idx="725">
                  <c:v>0.86</c:v>
                </c:pt>
                <c:pt idx="726">
                  <c:v>0.82299999999999995</c:v>
                </c:pt>
                <c:pt idx="727">
                  <c:v>0.78800000000000003</c:v>
                </c:pt>
                <c:pt idx="728">
                  <c:v>0.753</c:v>
                </c:pt>
                <c:pt idx="729">
                  <c:v>0.72599999999999998</c:v>
                </c:pt>
                <c:pt idx="730">
                  <c:v>0.68600000000000005</c:v>
                </c:pt>
                <c:pt idx="731">
                  <c:v>0.66</c:v>
                </c:pt>
                <c:pt idx="732">
                  <c:v>0.626</c:v>
                </c:pt>
                <c:pt idx="733">
                  <c:v>0.59099999999999997</c:v>
                </c:pt>
                <c:pt idx="734">
                  <c:v>0.55500000000000005</c:v>
                </c:pt>
                <c:pt idx="735">
                  <c:v>0.53800000000000003</c:v>
                </c:pt>
                <c:pt idx="736">
                  <c:v>0.504</c:v>
                </c:pt>
                <c:pt idx="737">
                  <c:v>0.47299999999999998</c:v>
                </c:pt>
                <c:pt idx="738">
                  <c:v>0.44500000000000001</c:v>
                </c:pt>
                <c:pt idx="739">
                  <c:v>0.40899999999999997</c:v>
                </c:pt>
                <c:pt idx="740">
                  <c:v>0.38200000000000001</c:v>
                </c:pt>
                <c:pt idx="741">
                  <c:v>0.34799999999999998</c:v>
                </c:pt>
                <c:pt idx="742">
                  <c:v>0.31900000000000001</c:v>
                </c:pt>
                <c:pt idx="743">
                  <c:v>0.28799999999999998</c:v>
                </c:pt>
                <c:pt idx="744">
                  <c:v>0.253</c:v>
                </c:pt>
                <c:pt idx="745">
                  <c:v>0.23300000000000001</c:v>
                </c:pt>
                <c:pt idx="746">
                  <c:v>0.19500000000000001</c:v>
                </c:pt>
                <c:pt idx="747">
                  <c:v>0.16900000000000001</c:v>
                </c:pt>
                <c:pt idx="748">
                  <c:v>0.14099999999999999</c:v>
                </c:pt>
                <c:pt idx="749">
                  <c:v>0.113</c:v>
                </c:pt>
                <c:pt idx="750">
                  <c:v>0.09</c:v>
                </c:pt>
                <c:pt idx="751">
                  <c:v>6.3E-2</c:v>
                </c:pt>
                <c:pt idx="752">
                  <c:v>4.3999999999999997E-2</c:v>
                </c:pt>
                <c:pt idx="753">
                  <c:v>8.0000000000000002E-3</c:v>
                </c:pt>
                <c:pt idx="754">
                  <c:v>0.01</c:v>
                </c:pt>
                <c:pt idx="755">
                  <c:v>-2.5999999999999999E-2</c:v>
                </c:pt>
                <c:pt idx="756">
                  <c:v>-3.6999999999999998E-2</c:v>
                </c:pt>
                <c:pt idx="757">
                  <c:v>-6.9000000000000006E-2</c:v>
                </c:pt>
                <c:pt idx="758">
                  <c:v>-8.3000000000000004E-2</c:v>
                </c:pt>
                <c:pt idx="759">
                  <c:v>-9.1999999999999998E-2</c:v>
                </c:pt>
                <c:pt idx="760">
                  <c:v>-0.105</c:v>
                </c:pt>
                <c:pt idx="761">
                  <c:v>-0.13100000000000001</c:v>
                </c:pt>
                <c:pt idx="762">
                  <c:v>-0.14699999999999999</c:v>
                </c:pt>
                <c:pt idx="763">
                  <c:v>-0.16</c:v>
                </c:pt>
                <c:pt idx="764">
                  <c:v>-0.17299999999999999</c:v>
                </c:pt>
                <c:pt idx="765">
                  <c:v>-0.17899999999999999</c:v>
                </c:pt>
                <c:pt idx="766">
                  <c:v>-0.20499999999999999</c:v>
                </c:pt>
                <c:pt idx="767">
                  <c:v>-0.19600000000000001</c:v>
                </c:pt>
                <c:pt idx="768">
                  <c:v>-0.22500000000000001</c:v>
                </c:pt>
                <c:pt idx="769">
                  <c:v>-0.22700000000000001</c:v>
                </c:pt>
                <c:pt idx="770">
                  <c:v>-0.23499999999999999</c:v>
                </c:pt>
                <c:pt idx="771">
                  <c:v>-0.22</c:v>
                </c:pt>
                <c:pt idx="772">
                  <c:v>-0.217</c:v>
                </c:pt>
                <c:pt idx="773">
                  <c:v>-0.219</c:v>
                </c:pt>
                <c:pt idx="774">
                  <c:v>-0.223</c:v>
                </c:pt>
                <c:pt idx="775">
                  <c:v>-0.20300000000000001</c:v>
                </c:pt>
                <c:pt idx="776">
                  <c:v>-0.19</c:v>
                </c:pt>
                <c:pt idx="777">
                  <c:v>-0.17699999999999999</c:v>
                </c:pt>
                <c:pt idx="778">
                  <c:v>-0.155</c:v>
                </c:pt>
                <c:pt idx="779">
                  <c:v>-0.155</c:v>
                </c:pt>
                <c:pt idx="780">
                  <c:v>-0.13</c:v>
                </c:pt>
                <c:pt idx="781">
                  <c:v>-0.115</c:v>
                </c:pt>
                <c:pt idx="782">
                  <c:v>-7.9000000000000001E-2</c:v>
                </c:pt>
                <c:pt idx="783">
                  <c:v>-6.2E-2</c:v>
                </c:pt>
                <c:pt idx="784">
                  <c:v>-2.5000000000000001E-2</c:v>
                </c:pt>
                <c:pt idx="785">
                  <c:v>-7.0000000000000001E-3</c:v>
                </c:pt>
                <c:pt idx="786">
                  <c:v>3.7999999999999999E-2</c:v>
                </c:pt>
                <c:pt idx="787">
                  <c:v>5.0999999999999997E-2</c:v>
                </c:pt>
                <c:pt idx="788">
                  <c:v>9.8000000000000004E-2</c:v>
                </c:pt>
                <c:pt idx="789">
                  <c:v>0.121</c:v>
                </c:pt>
                <c:pt idx="790">
                  <c:v>0.17</c:v>
                </c:pt>
                <c:pt idx="791">
                  <c:v>0.20399999999999999</c:v>
                </c:pt>
                <c:pt idx="792">
                  <c:v>0.24399999999999999</c:v>
                </c:pt>
                <c:pt idx="793">
                  <c:v>0.29299999999999998</c:v>
                </c:pt>
                <c:pt idx="794">
                  <c:v>0.34399999999999997</c:v>
                </c:pt>
                <c:pt idx="795">
                  <c:v>0.38800000000000001</c:v>
                </c:pt>
                <c:pt idx="796">
                  <c:v>0.434</c:v>
                </c:pt>
                <c:pt idx="797">
                  <c:v>0.48499999999999999</c:v>
                </c:pt>
                <c:pt idx="798">
                  <c:v>0.52800000000000002</c:v>
                </c:pt>
                <c:pt idx="799">
                  <c:v>0.56899999999999995</c:v>
                </c:pt>
                <c:pt idx="800">
                  <c:v>0.60299999999999998</c:v>
                </c:pt>
                <c:pt idx="801">
                  <c:v>0.65500000000000003</c:v>
                </c:pt>
                <c:pt idx="802">
                  <c:v>0.68600000000000005</c:v>
                </c:pt>
                <c:pt idx="803">
                  <c:v>0.72399999999999998</c:v>
                </c:pt>
                <c:pt idx="804">
                  <c:v>0.749</c:v>
                </c:pt>
                <c:pt idx="805">
                  <c:v>0.79400000000000004</c:v>
                </c:pt>
                <c:pt idx="806">
                  <c:v>0.81599999999999995</c:v>
                </c:pt>
                <c:pt idx="807">
                  <c:v>0.85899999999999999</c:v>
                </c:pt>
                <c:pt idx="808">
                  <c:v>0.88900000000000001</c:v>
                </c:pt>
                <c:pt idx="809">
                  <c:v>0.92500000000000004</c:v>
                </c:pt>
                <c:pt idx="810">
                  <c:v>0.96099999999999997</c:v>
                </c:pt>
                <c:pt idx="811">
                  <c:v>0.98599999999999999</c:v>
                </c:pt>
                <c:pt idx="812">
                  <c:v>1.028</c:v>
                </c:pt>
                <c:pt idx="813">
                  <c:v>1.0489999999999999</c:v>
                </c:pt>
                <c:pt idx="814">
                  <c:v>1.0640000000000001</c:v>
                </c:pt>
                <c:pt idx="815">
                  <c:v>1.0920000000000001</c:v>
                </c:pt>
                <c:pt idx="816">
                  <c:v>1.115</c:v>
                </c:pt>
                <c:pt idx="817">
                  <c:v>1.1499999999999999</c:v>
                </c:pt>
                <c:pt idx="818">
                  <c:v>1.169</c:v>
                </c:pt>
                <c:pt idx="819">
                  <c:v>1.19</c:v>
                </c:pt>
                <c:pt idx="820">
                  <c:v>1.2070000000000001</c:v>
                </c:pt>
                <c:pt idx="821">
                  <c:v>1.218</c:v>
                </c:pt>
                <c:pt idx="822">
                  <c:v>1.2310000000000001</c:v>
                </c:pt>
                <c:pt idx="823">
                  <c:v>1.264</c:v>
                </c:pt>
                <c:pt idx="824">
                  <c:v>1.2589999999999999</c:v>
                </c:pt>
                <c:pt idx="825">
                  <c:v>1.27</c:v>
                </c:pt>
                <c:pt idx="826">
                  <c:v>1.2929999999999999</c:v>
                </c:pt>
                <c:pt idx="827">
                  <c:v>1.3129999999999999</c:v>
                </c:pt>
                <c:pt idx="828">
                  <c:v>1.304</c:v>
                </c:pt>
                <c:pt idx="829">
                  <c:v>1.3340000000000001</c:v>
                </c:pt>
                <c:pt idx="830">
                  <c:v>1.337</c:v>
                </c:pt>
                <c:pt idx="831">
                  <c:v>1.345</c:v>
                </c:pt>
                <c:pt idx="832">
                  <c:v>1.3480000000000001</c:v>
                </c:pt>
                <c:pt idx="833">
                  <c:v>1.367</c:v>
                </c:pt>
                <c:pt idx="834">
                  <c:v>1.3560000000000001</c:v>
                </c:pt>
                <c:pt idx="835">
                  <c:v>1.357</c:v>
                </c:pt>
                <c:pt idx="836">
                  <c:v>1.391</c:v>
                </c:pt>
                <c:pt idx="837">
                  <c:v>1.3460000000000001</c:v>
                </c:pt>
                <c:pt idx="838">
                  <c:v>1.373</c:v>
                </c:pt>
                <c:pt idx="839">
                  <c:v>1.367</c:v>
                </c:pt>
                <c:pt idx="840">
                  <c:v>1.355</c:v>
                </c:pt>
                <c:pt idx="841">
                  <c:v>1.3280000000000001</c:v>
                </c:pt>
                <c:pt idx="842">
                  <c:v>1.3420000000000001</c:v>
                </c:pt>
                <c:pt idx="843">
                  <c:v>1.3240000000000001</c:v>
                </c:pt>
                <c:pt idx="844">
                  <c:v>1.327</c:v>
                </c:pt>
                <c:pt idx="845">
                  <c:v>1.292</c:v>
                </c:pt>
                <c:pt idx="846">
                  <c:v>1.2949999999999999</c:v>
                </c:pt>
                <c:pt idx="847">
                  <c:v>1.264</c:v>
                </c:pt>
                <c:pt idx="848">
                  <c:v>1.226</c:v>
                </c:pt>
                <c:pt idx="849">
                  <c:v>1.2390000000000001</c:v>
                </c:pt>
                <c:pt idx="850">
                  <c:v>1.1859999999999999</c:v>
                </c:pt>
                <c:pt idx="851">
                  <c:v>1.1679999999999999</c:v>
                </c:pt>
                <c:pt idx="852">
                  <c:v>1.165</c:v>
                </c:pt>
                <c:pt idx="853">
                  <c:v>1.133</c:v>
                </c:pt>
                <c:pt idx="854">
                  <c:v>1.0760000000000001</c:v>
                </c:pt>
                <c:pt idx="855">
                  <c:v>1.085</c:v>
                </c:pt>
                <c:pt idx="856">
                  <c:v>1.0680000000000001</c:v>
                </c:pt>
                <c:pt idx="857">
                  <c:v>0.995</c:v>
                </c:pt>
                <c:pt idx="858">
                  <c:v>0.96299999999999997</c:v>
                </c:pt>
                <c:pt idx="859">
                  <c:v>0.98099999999999998</c:v>
                </c:pt>
                <c:pt idx="860">
                  <c:v>0.91200000000000003</c:v>
                </c:pt>
                <c:pt idx="861">
                  <c:v>0.87</c:v>
                </c:pt>
                <c:pt idx="862">
                  <c:v>0.86199999999999999</c:v>
                </c:pt>
                <c:pt idx="863">
                  <c:v>0.84699999999999998</c:v>
                </c:pt>
                <c:pt idx="864">
                  <c:v>0.78200000000000003</c:v>
                </c:pt>
                <c:pt idx="865">
                  <c:v>0.77</c:v>
                </c:pt>
                <c:pt idx="866">
                  <c:v>0.748</c:v>
                </c:pt>
                <c:pt idx="867">
                  <c:v>0.69799999999999995</c:v>
                </c:pt>
                <c:pt idx="868">
                  <c:v>0.66400000000000003</c:v>
                </c:pt>
                <c:pt idx="869">
                  <c:v>0.64300000000000002</c:v>
                </c:pt>
                <c:pt idx="870">
                  <c:v>0.59699999999999998</c:v>
                </c:pt>
                <c:pt idx="871">
                  <c:v>0.56799999999999995</c:v>
                </c:pt>
                <c:pt idx="872">
                  <c:v>0.55800000000000005</c:v>
                </c:pt>
                <c:pt idx="873">
                  <c:v>0.54</c:v>
                </c:pt>
                <c:pt idx="874">
                  <c:v>0.47899999999999998</c:v>
                </c:pt>
                <c:pt idx="875">
                  <c:v>0.47499999999999998</c:v>
                </c:pt>
                <c:pt idx="876">
                  <c:v>0.45600000000000002</c:v>
                </c:pt>
                <c:pt idx="877">
                  <c:v>0.42</c:v>
                </c:pt>
                <c:pt idx="878">
                  <c:v>0.376</c:v>
                </c:pt>
                <c:pt idx="879">
                  <c:v>0.34100000000000003</c:v>
                </c:pt>
                <c:pt idx="880">
                  <c:v>0.32500000000000001</c:v>
                </c:pt>
                <c:pt idx="881">
                  <c:v>0.29699999999999999</c:v>
                </c:pt>
                <c:pt idx="882">
                  <c:v>0.26</c:v>
                </c:pt>
                <c:pt idx="883">
                  <c:v>0.24199999999999999</c:v>
                </c:pt>
                <c:pt idx="884">
                  <c:v>0.22</c:v>
                </c:pt>
                <c:pt idx="885">
                  <c:v>0.188</c:v>
                </c:pt>
                <c:pt idx="886">
                  <c:v>0.17899999999999999</c:v>
                </c:pt>
                <c:pt idx="887">
                  <c:v>0.153</c:v>
                </c:pt>
                <c:pt idx="888">
                  <c:v>0.13800000000000001</c:v>
                </c:pt>
                <c:pt idx="889">
                  <c:v>0.12</c:v>
                </c:pt>
                <c:pt idx="890">
                  <c:v>0.104</c:v>
                </c:pt>
                <c:pt idx="891">
                  <c:v>7.8E-2</c:v>
                </c:pt>
                <c:pt idx="892">
                  <c:v>5.3999999999999999E-2</c:v>
                </c:pt>
                <c:pt idx="893">
                  <c:v>3.7999999999999999E-2</c:v>
                </c:pt>
                <c:pt idx="894">
                  <c:v>2.9000000000000001E-2</c:v>
                </c:pt>
                <c:pt idx="895">
                  <c:v>6.0000000000000001E-3</c:v>
                </c:pt>
                <c:pt idx="896">
                  <c:v>-2E-3</c:v>
                </c:pt>
                <c:pt idx="897">
                  <c:v>-2E-3</c:v>
                </c:pt>
                <c:pt idx="898">
                  <c:v>-1.0999999999999999E-2</c:v>
                </c:pt>
                <c:pt idx="899">
                  <c:v>-1.4999999999999999E-2</c:v>
                </c:pt>
                <c:pt idx="900">
                  <c:v>-8.0000000000000002E-3</c:v>
                </c:pt>
                <c:pt idx="901">
                  <c:v>3.0000000000000001E-3</c:v>
                </c:pt>
                <c:pt idx="902">
                  <c:v>1.7000000000000001E-2</c:v>
                </c:pt>
                <c:pt idx="903">
                  <c:v>1.2999999999999999E-2</c:v>
                </c:pt>
                <c:pt idx="904">
                  <c:v>0.03</c:v>
                </c:pt>
                <c:pt idx="905">
                  <c:v>5.6000000000000001E-2</c:v>
                </c:pt>
                <c:pt idx="906">
                  <c:v>6.8000000000000005E-2</c:v>
                </c:pt>
                <c:pt idx="907">
                  <c:v>7.8E-2</c:v>
                </c:pt>
                <c:pt idx="908">
                  <c:v>0.113</c:v>
                </c:pt>
                <c:pt idx="909">
                  <c:v>0.151</c:v>
                </c:pt>
                <c:pt idx="910">
                  <c:v>0.18</c:v>
                </c:pt>
                <c:pt idx="911">
                  <c:v>0.20300000000000001</c:v>
                </c:pt>
                <c:pt idx="912">
                  <c:v>0.26200000000000001</c:v>
                </c:pt>
                <c:pt idx="913">
                  <c:v>0.27600000000000002</c:v>
                </c:pt>
                <c:pt idx="914">
                  <c:v>0.32</c:v>
                </c:pt>
                <c:pt idx="915">
                  <c:v>0.35699999999999998</c:v>
                </c:pt>
                <c:pt idx="916">
                  <c:v>0.38100000000000001</c:v>
                </c:pt>
                <c:pt idx="917">
                  <c:v>0.39600000000000002</c:v>
                </c:pt>
                <c:pt idx="918">
                  <c:v>0.436</c:v>
                </c:pt>
                <c:pt idx="919">
                  <c:v>0.47899999999999998</c:v>
                </c:pt>
                <c:pt idx="920">
                  <c:v>0.504</c:v>
                </c:pt>
                <c:pt idx="921">
                  <c:v>0.52700000000000002</c:v>
                </c:pt>
                <c:pt idx="922">
                  <c:v>0.57899999999999996</c:v>
                </c:pt>
                <c:pt idx="923">
                  <c:v>0.624</c:v>
                </c:pt>
                <c:pt idx="924">
                  <c:v>0.66900000000000004</c:v>
                </c:pt>
                <c:pt idx="925">
                  <c:v>0.7</c:v>
                </c:pt>
                <c:pt idx="926">
                  <c:v>0.74099999999999999</c:v>
                </c:pt>
                <c:pt idx="927">
                  <c:v>0.78900000000000003</c:v>
                </c:pt>
                <c:pt idx="928">
                  <c:v>0.81</c:v>
                </c:pt>
                <c:pt idx="929">
                  <c:v>0.85699999999999998</c:v>
                </c:pt>
                <c:pt idx="930">
                  <c:v>0.90400000000000003</c:v>
                </c:pt>
                <c:pt idx="931">
                  <c:v>0.93799999999999994</c:v>
                </c:pt>
                <c:pt idx="932">
                  <c:v>0.97299999999999998</c:v>
                </c:pt>
                <c:pt idx="933">
                  <c:v>0.996</c:v>
                </c:pt>
                <c:pt idx="934">
                  <c:v>1.032</c:v>
                </c:pt>
                <c:pt idx="935">
                  <c:v>1.0669999999999999</c:v>
                </c:pt>
                <c:pt idx="936">
                  <c:v>1.1040000000000001</c:v>
                </c:pt>
                <c:pt idx="937">
                  <c:v>1.131</c:v>
                </c:pt>
                <c:pt idx="938">
                  <c:v>1.145</c:v>
                </c:pt>
                <c:pt idx="939">
                  <c:v>1.1879999999999999</c:v>
                </c:pt>
                <c:pt idx="940">
                  <c:v>1.2190000000000001</c:v>
                </c:pt>
                <c:pt idx="941">
                  <c:v>1.2490000000000001</c:v>
                </c:pt>
                <c:pt idx="942">
                  <c:v>1.2809999999999999</c:v>
                </c:pt>
                <c:pt idx="943">
                  <c:v>1.3180000000000001</c:v>
                </c:pt>
                <c:pt idx="944">
                  <c:v>1.3220000000000001</c:v>
                </c:pt>
                <c:pt idx="945">
                  <c:v>1.3680000000000001</c:v>
                </c:pt>
                <c:pt idx="946">
                  <c:v>1.391</c:v>
                </c:pt>
                <c:pt idx="947">
                  <c:v>1.411</c:v>
                </c:pt>
                <c:pt idx="948">
                  <c:v>1.4419999999999999</c:v>
                </c:pt>
                <c:pt idx="949">
                  <c:v>1.4430000000000001</c:v>
                </c:pt>
                <c:pt idx="950">
                  <c:v>1.4810000000000001</c:v>
                </c:pt>
                <c:pt idx="951">
                  <c:v>1.498</c:v>
                </c:pt>
                <c:pt idx="952">
                  <c:v>1.5409999999999999</c:v>
                </c:pt>
                <c:pt idx="953">
                  <c:v>1.5389999999999999</c:v>
                </c:pt>
                <c:pt idx="954">
                  <c:v>1.5720000000000001</c:v>
                </c:pt>
                <c:pt idx="955">
                  <c:v>1.569</c:v>
                </c:pt>
                <c:pt idx="956">
                  <c:v>1.583</c:v>
                </c:pt>
                <c:pt idx="957">
                  <c:v>1.575</c:v>
                </c:pt>
                <c:pt idx="958">
                  <c:v>1.5740000000000001</c:v>
                </c:pt>
                <c:pt idx="959">
                  <c:v>1.5860000000000001</c:v>
                </c:pt>
                <c:pt idx="960">
                  <c:v>1.589</c:v>
                </c:pt>
                <c:pt idx="961">
                  <c:v>1.5740000000000001</c:v>
                </c:pt>
                <c:pt idx="962">
                  <c:v>1.58</c:v>
                </c:pt>
                <c:pt idx="963">
                  <c:v>1.601</c:v>
                </c:pt>
                <c:pt idx="964">
                  <c:v>1.5840000000000001</c:v>
                </c:pt>
                <c:pt idx="965">
                  <c:v>1.5920000000000001</c:v>
                </c:pt>
                <c:pt idx="966">
                  <c:v>1.56</c:v>
                </c:pt>
                <c:pt idx="967">
                  <c:v>1.554</c:v>
                </c:pt>
                <c:pt idx="968">
                  <c:v>1.5469999999999999</c:v>
                </c:pt>
                <c:pt idx="969">
                  <c:v>1.5269999999999999</c:v>
                </c:pt>
                <c:pt idx="970">
                  <c:v>1.482</c:v>
                </c:pt>
                <c:pt idx="971">
                  <c:v>1.4730000000000001</c:v>
                </c:pt>
                <c:pt idx="972">
                  <c:v>1.446</c:v>
                </c:pt>
                <c:pt idx="973">
                  <c:v>1.401</c:v>
                </c:pt>
                <c:pt idx="974">
                  <c:v>1.379</c:v>
                </c:pt>
                <c:pt idx="975">
                  <c:v>1.353</c:v>
                </c:pt>
                <c:pt idx="976">
                  <c:v>1.351</c:v>
                </c:pt>
                <c:pt idx="977">
                  <c:v>1.3080000000000001</c:v>
                </c:pt>
                <c:pt idx="978">
                  <c:v>1.278</c:v>
                </c:pt>
                <c:pt idx="979">
                  <c:v>1.25</c:v>
                </c:pt>
                <c:pt idx="980">
                  <c:v>1.212</c:v>
                </c:pt>
                <c:pt idx="981">
                  <c:v>1.18</c:v>
                </c:pt>
                <c:pt idx="982">
                  <c:v>1.133</c:v>
                </c:pt>
                <c:pt idx="983">
                  <c:v>1.099</c:v>
                </c:pt>
                <c:pt idx="984">
                  <c:v>1.0740000000000001</c:v>
                </c:pt>
                <c:pt idx="985">
                  <c:v>1.032</c:v>
                </c:pt>
                <c:pt idx="986">
                  <c:v>0.99099999999999999</c:v>
                </c:pt>
                <c:pt idx="987">
                  <c:v>0.95699999999999996</c:v>
                </c:pt>
                <c:pt idx="988">
                  <c:v>0.95899999999999996</c:v>
                </c:pt>
                <c:pt idx="989">
                  <c:v>0.91800000000000004</c:v>
                </c:pt>
                <c:pt idx="990">
                  <c:v>0.89400000000000002</c:v>
                </c:pt>
                <c:pt idx="991">
                  <c:v>0.872</c:v>
                </c:pt>
                <c:pt idx="992">
                  <c:v>0.85</c:v>
                </c:pt>
                <c:pt idx="993">
                  <c:v>0.83699999999999997</c:v>
                </c:pt>
                <c:pt idx="994">
                  <c:v>0.79100000000000004</c:v>
                </c:pt>
                <c:pt idx="995">
                  <c:v>0.755</c:v>
                </c:pt>
                <c:pt idx="996">
                  <c:v>0.73199999999999998</c:v>
                </c:pt>
                <c:pt idx="997">
                  <c:v>0.70199999999999996</c:v>
                </c:pt>
                <c:pt idx="998">
                  <c:v>0.66300000000000003</c:v>
                </c:pt>
                <c:pt idx="999">
                  <c:v>0.64900000000000002</c:v>
                </c:pt>
                <c:pt idx="1000">
                  <c:v>0.61299999999999999</c:v>
                </c:pt>
                <c:pt idx="1001">
                  <c:v>0.58099999999999996</c:v>
                </c:pt>
                <c:pt idx="1002">
                  <c:v>0.57199999999999995</c:v>
                </c:pt>
                <c:pt idx="1003">
                  <c:v>0.55700000000000005</c:v>
                </c:pt>
                <c:pt idx="1004">
                  <c:v>0.51700000000000002</c:v>
                </c:pt>
                <c:pt idx="1005">
                  <c:v>0.51600000000000001</c:v>
                </c:pt>
                <c:pt idx="1006">
                  <c:v>0.49399999999999999</c:v>
                </c:pt>
                <c:pt idx="1007">
                  <c:v>0.48399999999999999</c:v>
                </c:pt>
                <c:pt idx="1008">
                  <c:v>0.47</c:v>
                </c:pt>
                <c:pt idx="1009">
                  <c:v>0.45200000000000001</c:v>
                </c:pt>
                <c:pt idx="1010">
                  <c:v>0.438</c:v>
                </c:pt>
                <c:pt idx="1011">
                  <c:v>0.41699999999999998</c:v>
                </c:pt>
                <c:pt idx="1012">
                  <c:v>0.39600000000000002</c:v>
                </c:pt>
                <c:pt idx="1013">
                  <c:v>0.36599999999999999</c:v>
                </c:pt>
                <c:pt idx="1014">
                  <c:v>0.34799999999999998</c:v>
                </c:pt>
                <c:pt idx="1015">
                  <c:v>0.32700000000000001</c:v>
                </c:pt>
                <c:pt idx="1016">
                  <c:v>0.32500000000000001</c:v>
                </c:pt>
                <c:pt idx="1017">
                  <c:v>0.30099999999999999</c:v>
                </c:pt>
                <c:pt idx="1018">
                  <c:v>0.30499999999999999</c:v>
                </c:pt>
                <c:pt idx="1019">
                  <c:v>0.27</c:v>
                </c:pt>
                <c:pt idx="1020">
                  <c:v>0.28699999999999998</c:v>
                </c:pt>
                <c:pt idx="1021">
                  <c:v>0.28699999999999998</c:v>
                </c:pt>
                <c:pt idx="1022">
                  <c:v>0.27900000000000003</c:v>
                </c:pt>
                <c:pt idx="1023">
                  <c:v>0.30299999999999999</c:v>
                </c:pt>
                <c:pt idx="1024">
                  <c:v>0.30199999999999999</c:v>
                </c:pt>
                <c:pt idx="1025">
                  <c:v>0.30399999999999999</c:v>
                </c:pt>
                <c:pt idx="1026">
                  <c:v>0.315</c:v>
                </c:pt>
                <c:pt idx="1027">
                  <c:v>0.34300000000000003</c:v>
                </c:pt>
                <c:pt idx="1028">
                  <c:v>0.33600000000000002</c:v>
                </c:pt>
                <c:pt idx="1029">
                  <c:v>0.34699999999999998</c:v>
                </c:pt>
                <c:pt idx="1030">
                  <c:v>0.36499999999999999</c:v>
                </c:pt>
                <c:pt idx="1031">
                  <c:v>0.38400000000000001</c:v>
                </c:pt>
                <c:pt idx="1032">
                  <c:v>0.39600000000000002</c:v>
                </c:pt>
                <c:pt idx="1033">
                  <c:v>0.42499999999999999</c:v>
                </c:pt>
                <c:pt idx="1034">
                  <c:v>0.44</c:v>
                </c:pt>
                <c:pt idx="1035">
                  <c:v>0.48199999999999998</c:v>
                </c:pt>
                <c:pt idx="1036">
                  <c:v>0.498</c:v>
                </c:pt>
                <c:pt idx="1037">
                  <c:v>0.53800000000000003</c:v>
                </c:pt>
                <c:pt idx="1038">
                  <c:v>0.56999999999999995</c:v>
                </c:pt>
                <c:pt idx="1039">
                  <c:v>0.60599999999999998</c:v>
                </c:pt>
                <c:pt idx="1040">
                  <c:v>0.64400000000000002</c:v>
                </c:pt>
                <c:pt idx="1041">
                  <c:v>0.69399999999999995</c:v>
                </c:pt>
                <c:pt idx="1042">
                  <c:v>0.74099999999999999</c:v>
                </c:pt>
                <c:pt idx="1043">
                  <c:v>0.77600000000000002</c:v>
                </c:pt>
                <c:pt idx="1044">
                  <c:v>0.81299999999999994</c:v>
                </c:pt>
                <c:pt idx="1045">
                  <c:v>0.84</c:v>
                </c:pt>
                <c:pt idx="1046">
                  <c:v>0.88300000000000001</c:v>
                </c:pt>
                <c:pt idx="1047">
                  <c:v>0.91100000000000003</c:v>
                </c:pt>
                <c:pt idx="1048">
                  <c:v>0.95</c:v>
                </c:pt>
                <c:pt idx="1049">
                  <c:v>1.0289999999999999</c:v>
                </c:pt>
                <c:pt idx="1050">
                  <c:v>1.0680000000000001</c:v>
                </c:pt>
                <c:pt idx="1051">
                  <c:v>1.0880000000000001</c:v>
                </c:pt>
                <c:pt idx="1052">
                  <c:v>1.1259999999999999</c:v>
                </c:pt>
                <c:pt idx="1053">
                  <c:v>1.1990000000000001</c:v>
                </c:pt>
                <c:pt idx="1054">
                  <c:v>1.2230000000000001</c:v>
                </c:pt>
                <c:pt idx="1055">
                  <c:v>1.2589999999999999</c:v>
                </c:pt>
                <c:pt idx="1056">
                  <c:v>1.3</c:v>
                </c:pt>
                <c:pt idx="1057">
                  <c:v>1.3440000000000001</c:v>
                </c:pt>
                <c:pt idx="1058">
                  <c:v>1.371</c:v>
                </c:pt>
                <c:pt idx="1059">
                  <c:v>1.41</c:v>
                </c:pt>
                <c:pt idx="1060">
                  <c:v>1.4570000000000001</c:v>
                </c:pt>
                <c:pt idx="1061">
                  <c:v>1.4950000000000001</c:v>
                </c:pt>
                <c:pt idx="1062">
                  <c:v>1.514</c:v>
                </c:pt>
                <c:pt idx="1063">
                  <c:v>1.5529999999999999</c:v>
                </c:pt>
                <c:pt idx="1064">
                  <c:v>1.591</c:v>
                </c:pt>
                <c:pt idx="1065">
                  <c:v>1.621</c:v>
                </c:pt>
                <c:pt idx="1066">
                  <c:v>1.6839999999999999</c:v>
                </c:pt>
                <c:pt idx="1067">
                  <c:v>1.7</c:v>
                </c:pt>
                <c:pt idx="1068">
                  <c:v>1.73</c:v>
                </c:pt>
                <c:pt idx="1069">
                  <c:v>1.7649999999999999</c:v>
                </c:pt>
                <c:pt idx="1070">
                  <c:v>1.8109999999999999</c:v>
                </c:pt>
                <c:pt idx="1071">
                  <c:v>1.837</c:v>
                </c:pt>
                <c:pt idx="1072">
                  <c:v>1.87</c:v>
                </c:pt>
                <c:pt idx="1073">
                  <c:v>1.883</c:v>
                </c:pt>
                <c:pt idx="1074">
                  <c:v>1.907</c:v>
                </c:pt>
                <c:pt idx="1075">
                  <c:v>1.9370000000000001</c:v>
                </c:pt>
                <c:pt idx="1076">
                  <c:v>1.9670000000000001</c:v>
                </c:pt>
                <c:pt idx="1077">
                  <c:v>1.988</c:v>
                </c:pt>
                <c:pt idx="1078">
                  <c:v>1.9990000000000001</c:v>
                </c:pt>
                <c:pt idx="1079">
                  <c:v>2.0099999999999998</c:v>
                </c:pt>
                <c:pt idx="1080">
                  <c:v>2.0209999999999999</c:v>
                </c:pt>
                <c:pt idx="1081">
                  <c:v>2.0470000000000002</c:v>
                </c:pt>
                <c:pt idx="1082">
                  <c:v>2.0529999999999999</c:v>
                </c:pt>
                <c:pt idx="1083">
                  <c:v>2.0680000000000001</c:v>
                </c:pt>
                <c:pt idx="1084">
                  <c:v>2.0699999999999998</c:v>
                </c:pt>
                <c:pt idx="1085">
                  <c:v>2.0670000000000002</c:v>
                </c:pt>
                <c:pt idx="1086">
                  <c:v>2.0619999999999998</c:v>
                </c:pt>
                <c:pt idx="1087">
                  <c:v>2.0539999999999998</c:v>
                </c:pt>
                <c:pt idx="1088">
                  <c:v>2.0569999999999999</c:v>
                </c:pt>
                <c:pt idx="1089">
                  <c:v>2.0529999999999999</c:v>
                </c:pt>
                <c:pt idx="1090">
                  <c:v>2.048</c:v>
                </c:pt>
                <c:pt idx="1091">
                  <c:v>2.0409999999999999</c:v>
                </c:pt>
                <c:pt idx="1092">
                  <c:v>2.032</c:v>
                </c:pt>
                <c:pt idx="1093">
                  <c:v>2.0219999999999998</c:v>
                </c:pt>
                <c:pt idx="1094">
                  <c:v>2.0110000000000001</c:v>
                </c:pt>
                <c:pt idx="1095">
                  <c:v>1.998</c:v>
                </c:pt>
                <c:pt idx="1096">
                  <c:v>1.9830000000000001</c:v>
                </c:pt>
                <c:pt idx="1097">
                  <c:v>1.9670000000000001</c:v>
                </c:pt>
                <c:pt idx="1098">
                  <c:v>1.95</c:v>
                </c:pt>
                <c:pt idx="1099">
                  <c:v>1.931</c:v>
                </c:pt>
                <c:pt idx="1100">
                  <c:v>1.9119999999999999</c:v>
                </c:pt>
                <c:pt idx="1101">
                  <c:v>1.891</c:v>
                </c:pt>
                <c:pt idx="1102">
                  <c:v>1.869</c:v>
                </c:pt>
                <c:pt idx="1103">
                  <c:v>1.8460000000000001</c:v>
                </c:pt>
                <c:pt idx="1104">
                  <c:v>1.8220000000000001</c:v>
                </c:pt>
                <c:pt idx="1105">
                  <c:v>1.7969999999999999</c:v>
                </c:pt>
                <c:pt idx="1106">
                  <c:v>1.772</c:v>
                </c:pt>
                <c:pt idx="1107">
                  <c:v>1.7450000000000001</c:v>
                </c:pt>
                <c:pt idx="1108">
                  <c:v>1.6919999999999999</c:v>
                </c:pt>
                <c:pt idx="1109">
                  <c:v>1.6579999999999999</c:v>
                </c:pt>
                <c:pt idx="1110">
                  <c:v>1.6579999999999999</c:v>
                </c:pt>
                <c:pt idx="1111">
                  <c:v>1.613</c:v>
                </c:pt>
                <c:pt idx="1112">
                  <c:v>1.5860000000000001</c:v>
                </c:pt>
                <c:pt idx="1113">
                  <c:v>1.571</c:v>
                </c:pt>
                <c:pt idx="1114">
                  <c:v>1.548</c:v>
                </c:pt>
                <c:pt idx="1115">
                  <c:v>1.524</c:v>
                </c:pt>
                <c:pt idx="1116">
                  <c:v>1.5129999999999999</c:v>
                </c:pt>
                <c:pt idx="1117">
                  <c:v>1.466</c:v>
                </c:pt>
                <c:pt idx="1118">
                  <c:v>1.427</c:v>
                </c:pt>
                <c:pt idx="1119">
                  <c:v>1.4059999999999999</c:v>
                </c:pt>
                <c:pt idx="1120">
                  <c:v>1.3839999999999999</c:v>
                </c:pt>
                <c:pt idx="1121">
                  <c:v>1.325</c:v>
                </c:pt>
                <c:pt idx="1122">
                  <c:v>1.3280000000000001</c:v>
                </c:pt>
                <c:pt idx="1123">
                  <c:v>1.2909999999999999</c:v>
                </c:pt>
                <c:pt idx="1124">
                  <c:v>1.284</c:v>
                </c:pt>
                <c:pt idx="1125">
                  <c:v>1.25</c:v>
                </c:pt>
                <c:pt idx="1126">
                  <c:v>1.21</c:v>
                </c:pt>
                <c:pt idx="1127">
                  <c:v>1.1990000000000001</c:v>
                </c:pt>
                <c:pt idx="1128">
                  <c:v>1.1739999999999999</c:v>
                </c:pt>
                <c:pt idx="1129">
                  <c:v>1.135</c:v>
                </c:pt>
                <c:pt idx="1130">
                  <c:v>1.1379999999999999</c:v>
                </c:pt>
                <c:pt idx="1131">
                  <c:v>1.1160000000000001</c:v>
                </c:pt>
                <c:pt idx="1132">
                  <c:v>1.1040000000000001</c:v>
                </c:pt>
                <c:pt idx="1133">
                  <c:v>1.0960000000000001</c:v>
                </c:pt>
                <c:pt idx="1134">
                  <c:v>1.0509999999999999</c:v>
                </c:pt>
                <c:pt idx="1135">
                  <c:v>1.04</c:v>
                </c:pt>
                <c:pt idx="1136">
                  <c:v>1.0509999999999999</c:v>
                </c:pt>
                <c:pt idx="1137">
                  <c:v>1.004</c:v>
                </c:pt>
                <c:pt idx="1138">
                  <c:v>1.018</c:v>
                </c:pt>
                <c:pt idx="1139">
                  <c:v>1.044</c:v>
                </c:pt>
                <c:pt idx="1140">
                  <c:v>1.038</c:v>
                </c:pt>
                <c:pt idx="1141">
                  <c:v>1.026</c:v>
                </c:pt>
                <c:pt idx="1142">
                  <c:v>1.052</c:v>
                </c:pt>
                <c:pt idx="1143">
                  <c:v>1.0649999999999999</c:v>
                </c:pt>
                <c:pt idx="1144">
                  <c:v>1.0780000000000001</c:v>
                </c:pt>
                <c:pt idx="1145">
                  <c:v>1.119</c:v>
                </c:pt>
                <c:pt idx="1146">
                  <c:v>1.1339999999999999</c:v>
                </c:pt>
                <c:pt idx="1147">
                  <c:v>1.1519999999999999</c:v>
                </c:pt>
                <c:pt idx="1148">
                  <c:v>1.214</c:v>
                </c:pt>
                <c:pt idx="1149">
                  <c:v>1.2190000000000001</c:v>
                </c:pt>
                <c:pt idx="1150">
                  <c:v>1.258</c:v>
                </c:pt>
                <c:pt idx="1151">
                  <c:v>1.3069999999999999</c:v>
                </c:pt>
                <c:pt idx="1152">
                  <c:v>1.3129999999999999</c:v>
                </c:pt>
                <c:pt idx="1153">
                  <c:v>1.377</c:v>
                </c:pt>
                <c:pt idx="1154">
                  <c:v>1.4059999999999999</c:v>
                </c:pt>
                <c:pt idx="1155">
                  <c:v>1.4550000000000001</c:v>
                </c:pt>
                <c:pt idx="1156">
                  <c:v>1.486</c:v>
                </c:pt>
                <c:pt idx="1157">
                  <c:v>1.516</c:v>
                </c:pt>
                <c:pt idx="1158">
                  <c:v>1.5580000000000001</c:v>
                </c:pt>
                <c:pt idx="1159">
                  <c:v>1.6240000000000001</c:v>
                </c:pt>
                <c:pt idx="1160">
                  <c:v>1.643</c:v>
                </c:pt>
                <c:pt idx="1161">
                  <c:v>1.6870000000000001</c:v>
                </c:pt>
                <c:pt idx="1162">
                  <c:v>1.728</c:v>
                </c:pt>
                <c:pt idx="1163">
                  <c:v>1.7689999999999999</c:v>
                </c:pt>
                <c:pt idx="1164">
                  <c:v>1.83</c:v>
                </c:pt>
                <c:pt idx="1165">
                  <c:v>1.8859999999999999</c:v>
                </c:pt>
                <c:pt idx="1166">
                  <c:v>1.92</c:v>
                </c:pt>
                <c:pt idx="1167">
                  <c:v>1.954</c:v>
                </c:pt>
                <c:pt idx="1168">
                  <c:v>2.0459999999999998</c:v>
                </c:pt>
                <c:pt idx="1169">
                  <c:v>2.0569999999999999</c:v>
                </c:pt>
                <c:pt idx="1170">
                  <c:v>2.069</c:v>
                </c:pt>
                <c:pt idx="1171">
                  <c:v>2.117</c:v>
                </c:pt>
                <c:pt idx="1172">
                  <c:v>2.1619999999999999</c:v>
                </c:pt>
                <c:pt idx="1173">
                  <c:v>2.1739999999999999</c:v>
                </c:pt>
                <c:pt idx="1174">
                  <c:v>2.21</c:v>
                </c:pt>
                <c:pt idx="1175">
                  <c:v>2.2160000000000002</c:v>
                </c:pt>
                <c:pt idx="1176">
                  <c:v>2.2309999999999999</c:v>
                </c:pt>
              </c:numCache>
            </c:numRef>
          </c:xVal>
          <c:yVal>
            <c:numRef>
              <c:f>sandyhook_10day6min!$H$1:$H$1177</c:f>
              <c:numCache>
                <c:formatCode>0.00E+00</c:formatCode>
                <c:ptCount val="1177"/>
                <c:pt idx="0">
                  <c:v>0</c:v>
                </c:pt>
                <c:pt idx="1">
                  <c:v>-9.8000000000000004E-2</c:v>
                </c:pt>
                <c:pt idx="2">
                  <c:v>-0.14699999999999999</c:v>
                </c:pt>
                <c:pt idx="3">
                  <c:v>-0.16200000000000001</c:v>
                </c:pt>
                <c:pt idx="4">
                  <c:v>-0.187</c:v>
                </c:pt>
                <c:pt idx="5">
                  <c:v>-0.21</c:v>
                </c:pt>
                <c:pt idx="6">
                  <c:v>-0.23699999999999999</c:v>
                </c:pt>
                <c:pt idx="7">
                  <c:v>-0.26800000000000002</c:v>
                </c:pt>
                <c:pt idx="8">
                  <c:v>-0.29099999999999998</c:v>
                </c:pt>
                <c:pt idx="9">
                  <c:v>-0.307</c:v>
                </c:pt>
                <c:pt idx="10">
                  <c:v>-0.33</c:v>
                </c:pt>
                <c:pt idx="11">
                  <c:v>-0.35199999999999998</c:v>
                </c:pt>
                <c:pt idx="12">
                  <c:v>-0.37</c:v>
                </c:pt>
                <c:pt idx="13">
                  <c:v>-0.39500000000000002</c:v>
                </c:pt>
                <c:pt idx="14">
                  <c:v>-0.41599999999999998</c:v>
                </c:pt>
                <c:pt idx="15">
                  <c:v>-0.433</c:v>
                </c:pt>
                <c:pt idx="16">
                  <c:v>-0.45300000000000001</c:v>
                </c:pt>
                <c:pt idx="17">
                  <c:v>-0.47099999999999997</c:v>
                </c:pt>
                <c:pt idx="18">
                  <c:v>-0.48899999999999999</c:v>
                </c:pt>
                <c:pt idx="19">
                  <c:v>-0.50900000000000001</c:v>
                </c:pt>
                <c:pt idx="20">
                  <c:v>-0.52600000000000002</c:v>
                </c:pt>
                <c:pt idx="21">
                  <c:v>-0.54300000000000004</c:v>
                </c:pt>
                <c:pt idx="22">
                  <c:v>-0.56000000000000005</c:v>
                </c:pt>
                <c:pt idx="23">
                  <c:v>-0.57699999999999996</c:v>
                </c:pt>
                <c:pt idx="24">
                  <c:v>-0.58899999999999997</c:v>
                </c:pt>
                <c:pt idx="25">
                  <c:v>-0.59899999999999998</c:v>
                </c:pt>
                <c:pt idx="26">
                  <c:v>-0.60899999999999999</c:v>
                </c:pt>
                <c:pt idx="27">
                  <c:v>-0.61099999999999999</c:v>
                </c:pt>
                <c:pt idx="28">
                  <c:v>-0.61</c:v>
                </c:pt>
                <c:pt idx="29">
                  <c:v>-0.60899999999999999</c:v>
                </c:pt>
                <c:pt idx="30">
                  <c:v>-0.60499999999999998</c:v>
                </c:pt>
                <c:pt idx="31">
                  <c:v>-0.59199999999999997</c:v>
                </c:pt>
                <c:pt idx="32">
                  <c:v>-0.58099999999999996</c:v>
                </c:pt>
                <c:pt idx="33">
                  <c:v>-0.56499999999999995</c:v>
                </c:pt>
                <c:pt idx="34">
                  <c:v>-0.54600000000000004</c:v>
                </c:pt>
                <c:pt idx="35">
                  <c:v>-0.52200000000000002</c:v>
                </c:pt>
                <c:pt idx="36">
                  <c:v>-0.495</c:v>
                </c:pt>
                <c:pt idx="37">
                  <c:v>-0.46500000000000002</c:v>
                </c:pt>
                <c:pt idx="38">
                  <c:v>-0.436</c:v>
                </c:pt>
                <c:pt idx="39">
                  <c:v>-0.40699999999999997</c:v>
                </c:pt>
                <c:pt idx="40">
                  <c:v>-0.377</c:v>
                </c:pt>
                <c:pt idx="41">
                  <c:v>-0.35</c:v>
                </c:pt>
                <c:pt idx="42">
                  <c:v>-0.32</c:v>
                </c:pt>
                <c:pt idx="43">
                  <c:v>-0.29099999999999998</c:v>
                </c:pt>
                <c:pt idx="44">
                  <c:v>-0.27900000000000003</c:v>
                </c:pt>
                <c:pt idx="45">
                  <c:v>-0.25800000000000001</c:v>
                </c:pt>
                <c:pt idx="46">
                  <c:v>-0.22900000000000001</c:v>
                </c:pt>
                <c:pt idx="47">
                  <c:v>-0.20100000000000001</c:v>
                </c:pt>
                <c:pt idx="48">
                  <c:v>-0.16600000000000001</c:v>
                </c:pt>
                <c:pt idx="49">
                  <c:v>-0.13500000000000001</c:v>
                </c:pt>
                <c:pt idx="50">
                  <c:v>-0.10199999999999999</c:v>
                </c:pt>
                <c:pt idx="51">
                  <c:v>-6.6699999999999995E-2</c:v>
                </c:pt>
                <c:pt idx="52">
                  <c:v>-2.7699999999999999E-2</c:v>
                </c:pt>
                <c:pt idx="53">
                  <c:v>1.1599999999999999E-2</c:v>
                </c:pt>
                <c:pt idx="54">
                  <c:v>4.6899999999999997E-2</c:v>
                </c:pt>
                <c:pt idx="55">
                  <c:v>7.8899999999999998E-2</c:v>
                </c:pt>
                <c:pt idx="56">
                  <c:v>0.109</c:v>
                </c:pt>
                <c:pt idx="57">
                  <c:v>0.13900000000000001</c:v>
                </c:pt>
                <c:pt idx="58">
                  <c:v>0.17199999999999999</c:v>
                </c:pt>
                <c:pt idx="59">
                  <c:v>0.20100000000000001</c:v>
                </c:pt>
                <c:pt idx="60">
                  <c:v>0.23</c:v>
                </c:pt>
                <c:pt idx="61">
                  <c:v>0.26300000000000001</c:v>
                </c:pt>
                <c:pt idx="62">
                  <c:v>0.29599999999999999</c:v>
                </c:pt>
                <c:pt idx="63">
                  <c:v>0.32600000000000001</c:v>
                </c:pt>
                <c:pt idx="64">
                  <c:v>0.35299999999999998</c:v>
                </c:pt>
                <c:pt idx="65">
                  <c:v>0.379</c:v>
                </c:pt>
                <c:pt idx="66">
                  <c:v>0.40899999999999997</c:v>
                </c:pt>
                <c:pt idx="67">
                  <c:v>0.434</c:v>
                </c:pt>
                <c:pt idx="68">
                  <c:v>0.45200000000000001</c:v>
                </c:pt>
                <c:pt idx="69">
                  <c:v>0.47499999999999998</c:v>
                </c:pt>
                <c:pt idx="70">
                  <c:v>0.49099999999999999</c:v>
                </c:pt>
                <c:pt idx="71">
                  <c:v>0.51200000000000001</c:v>
                </c:pt>
                <c:pt idx="72">
                  <c:v>0.52700000000000002</c:v>
                </c:pt>
                <c:pt idx="73">
                  <c:v>0.54300000000000004</c:v>
                </c:pt>
                <c:pt idx="74">
                  <c:v>0.56000000000000005</c:v>
                </c:pt>
                <c:pt idx="75">
                  <c:v>0.57699999999999996</c:v>
                </c:pt>
                <c:pt idx="76">
                  <c:v>0.59399999999999997</c:v>
                </c:pt>
                <c:pt idx="77">
                  <c:v>0.61399999999999999</c:v>
                </c:pt>
                <c:pt idx="78">
                  <c:v>0.63500000000000001</c:v>
                </c:pt>
                <c:pt idx="79">
                  <c:v>0.65</c:v>
                </c:pt>
                <c:pt idx="80">
                  <c:v>0.66700000000000004</c:v>
                </c:pt>
                <c:pt idx="81">
                  <c:v>0.67800000000000005</c:v>
                </c:pt>
                <c:pt idx="82">
                  <c:v>0.69299999999999995</c:v>
                </c:pt>
                <c:pt idx="83">
                  <c:v>0.71399999999999997</c:v>
                </c:pt>
                <c:pt idx="84">
                  <c:v>0.72599999999999998</c:v>
                </c:pt>
                <c:pt idx="85">
                  <c:v>0.73899999999999999</c:v>
                </c:pt>
                <c:pt idx="86">
                  <c:v>0.75</c:v>
                </c:pt>
                <c:pt idx="87">
                  <c:v>0.76100000000000001</c:v>
                </c:pt>
                <c:pt idx="88">
                  <c:v>0.76900000000000002</c:v>
                </c:pt>
                <c:pt idx="89">
                  <c:v>0.77300000000000002</c:v>
                </c:pt>
                <c:pt idx="90">
                  <c:v>0.77400000000000002</c:v>
                </c:pt>
                <c:pt idx="91">
                  <c:v>0.77600000000000002</c:v>
                </c:pt>
                <c:pt idx="92">
                  <c:v>0.77500000000000002</c:v>
                </c:pt>
                <c:pt idx="93">
                  <c:v>0.77100000000000002</c:v>
                </c:pt>
                <c:pt idx="94">
                  <c:v>0.76400000000000001</c:v>
                </c:pt>
                <c:pt idx="95">
                  <c:v>0.75800000000000001</c:v>
                </c:pt>
                <c:pt idx="96">
                  <c:v>0.753</c:v>
                </c:pt>
                <c:pt idx="97">
                  <c:v>0.73899999999999999</c:v>
                </c:pt>
                <c:pt idx="98">
                  <c:v>0.72499999999999998</c:v>
                </c:pt>
                <c:pt idx="99">
                  <c:v>0.70799999999999996</c:v>
                </c:pt>
                <c:pt idx="100">
                  <c:v>0.69099999999999995</c:v>
                </c:pt>
                <c:pt idx="101">
                  <c:v>0.67200000000000004</c:v>
                </c:pt>
                <c:pt idx="102">
                  <c:v>0.64500000000000002</c:v>
                </c:pt>
                <c:pt idx="103">
                  <c:v>0.61899999999999999</c:v>
                </c:pt>
                <c:pt idx="104">
                  <c:v>0.59599999999999997</c:v>
                </c:pt>
                <c:pt idx="105">
                  <c:v>0.56799999999999995</c:v>
                </c:pt>
                <c:pt idx="106">
                  <c:v>0.53600000000000003</c:v>
                </c:pt>
                <c:pt idx="107">
                  <c:v>0.51600000000000001</c:v>
                </c:pt>
                <c:pt idx="108">
                  <c:v>0.49</c:v>
                </c:pt>
                <c:pt idx="109">
                  <c:v>0.46100000000000002</c:v>
                </c:pt>
                <c:pt idx="110">
                  <c:v>0.433</c:v>
                </c:pt>
                <c:pt idx="111">
                  <c:v>0.40300000000000002</c:v>
                </c:pt>
                <c:pt idx="112">
                  <c:v>0.36799999999999999</c:v>
                </c:pt>
                <c:pt idx="113">
                  <c:v>0.33400000000000002</c:v>
                </c:pt>
                <c:pt idx="114">
                  <c:v>0.3</c:v>
                </c:pt>
                <c:pt idx="115">
                  <c:v>0.26500000000000001</c:v>
                </c:pt>
                <c:pt idx="116">
                  <c:v>0.22900000000000001</c:v>
                </c:pt>
                <c:pt idx="117">
                  <c:v>0.19500000000000001</c:v>
                </c:pt>
                <c:pt idx="118">
                  <c:v>0.16600000000000001</c:v>
                </c:pt>
                <c:pt idx="119">
                  <c:v>0.126</c:v>
                </c:pt>
                <c:pt idx="120">
                  <c:v>9.3700000000000006E-2</c:v>
                </c:pt>
                <c:pt idx="121">
                  <c:v>6.3500000000000001E-2</c:v>
                </c:pt>
                <c:pt idx="122">
                  <c:v>3.7699999999999997E-2</c:v>
                </c:pt>
                <c:pt idx="123">
                  <c:v>7.2500000000000004E-3</c:v>
                </c:pt>
                <c:pt idx="124">
                  <c:v>-1.9400000000000001E-2</c:v>
                </c:pt>
                <c:pt idx="125">
                  <c:v>-4.41E-2</c:v>
                </c:pt>
                <c:pt idx="126">
                  <c:v>-6.6199999999999995E-2</c:v>
                </c:pt>
                <c:pt idx="127">
                  <c:v>-8.8700000000000001E-2</c:v>
                </c:pt>
                <c:pt idx="128">
                  <c:v>-0.115</c:v>
                </c:pt>
                <c:pt idx="129">
                  <c:v>-0.13700000000000001</c:v>
                </c:pt>
                <c:pt idx="130">
                  <c:v>-0.157</c:v>
                </c:pt>
                <c:pt idx="131">
                  <c:v>-0.18</c:v>
                </c:pt>
                <c:pt idx="132">
                  <c:v>-0.2</c:v>
                </c:pt>
                <c:pt idx="133">
                  <c:v>-0.222</c:v>
                </c:pt>
                <c:pt idx="134">
                  <c:v>-0.248</c:v>
                </c:pt>
                <c:pt idx="135">
                  <c:v>-0.27400000000000002</c:v>
                </c:pt>
                <c:pt idx="136">
                  <c:v>-0.29899999999999999</c:v>
                </c:pt>
                <c:pt idx="137">
                  <c:v>-0.32500000000000001</c:v>
                </c:pt>
                <c:pt idx="138">
                  <c:v>-0.35</c:v>
                </c:pt>
                <c:pt idx="139">
                  <c:v>-0.373</c:v>
                </c:pt>
                <c:pt idx="140">
                  <c:v>-0.39300000000000002</c:v>
                </c:pt>
                <c:pt idx="141">
                  <c:v>-0.41699999999999998</c:v>
                </c:pt>
                <c:pt idx="142">
                  <c:v>-0.44</c:v>
                </c:pt>
                <c:pt idx="143">
                  <c:v>-0.44800000000000001</c:v>
                </c:pt>
                <c:pt idx="144">
                  <c:v>-0.46100000000000002</c:v>
                </c:pt>
                <c:pt idx="145">
                  <c:v>-0.47399999999999998</c:v>
                </c:pt>
                <c:pt idx="146">
                  <c:v>-0.48</c:v>
                </c:pt>
                <c:pt idx="147">
                  <c:v>-0.48499999999999999</c:v>
                </c:pt>
                <c:pt idx="148">
                  <c:v>-0.495</c:v>
                </c:pt>
                <c:pt idx="149">
                  <c:v>-0.504</c:v>
                </c:pt>
                <c:pt idx="150">
                  <c:v>-0.51400000000000001</c:v>
                </c:pt>
                <c:pt idx="151">
                  <c:v>-0.52100000000000002</c:v>
                </c:pt>
                <c:pt idx="152">
                  <c:v>-0.51900000000000002</c:v>
                </c:pt>
                <c:pt idx="153">
                  <c:v>-0.51500000000000001</c:v>
                </c:pt>
                <c:pt idx="154">
                  <c:v>-0.51300000000000001</c:v>
                </c:pt>
                <c:pt idx="155">
                  <c:v>-0.50900000000000001</c:v>
                </c:pt>
                <c:pt idx="156">
                  <c:v>-0.50800000000000001</c:v>
                </c:pt>
                <c:pt idx="157">
                  <c:v>-0.502</c:v>
                </c:pt>
                <c:pt idx="158">
                  <c:v>-0.49</c:v>
                </c:pt>
                <c:pt idx="159">
                  <c:v>-0.47499999999999998</c:v>
                </c:pt>
                <c:pt idx="160">
                  <c:v>-0.45200000000000001</c:v>
                </c:pt>
                <c:pt idx="161">
                  <c:v>-0.43</c:v>
                </c:pt>
                <c:pt idx="162">
                  <c:v>-0.40699999999999997</c:v>
                </c:pt>
                <c:pt idx="163">
                  <c:v>-0.376</c:v>
                </c:pt>
                <c:pt idx="164">
                  <c:v>-0.34699999999999998</c:v>
                </c:pt>
                <c:pt idx="165">
                  <c:v>-0.32100000000000001</c:v>
                </c:pt>
                <c:pt idx="166">
                  <c:v>-0.29299999999999998</c:v>
                </c:pt>
                <c:pt idx="167">
                  <c:v>-0.26800000000000002</c:v>
                </c:pt>
                <c:pt idx="168">
                  <c:v>-0.249</c:v>
                </c:pt>
                <c:pt idx="169">
                  <c:v>-0.23200000000000001</c:v>
                </c:pt>
                <c:pt idx="170">
                  <c:v>-0.216</c:v>
                </c:pt>
                <c:pt idx="171">
                  <c:v>-0.2</c:v>
                </c:pt>
                <c:pt idx="172">
                  <c:v>-0.17899999999999999</c:v>
                </c:pt>
                <c:pt idx="173">
                  <c:v>-0.153</c:v>
                </c:pt>
                <c:pt idx="174">
                  <c:v>-0.126</c:v>
                </c:pt>
                <c:pt idx="175">
                  <c:v>-9.1600000000000001E-2</c:v>
                </c:pt>
                <c:pt idx="176">
                  <c:v>-5.7000000000000002E-2</c:v>
                </c:pt>
                <c:pt idx="177">
                  <c:v>-2.23E-2</c:v>
                </c:pt>
                <c:pt idx="178">
                  <c:v>1.9800000000000002E-2</c:v>
                </c:pt>
                <c:pt idx="179">
                  <c:v>5.74E-2</c:v>
                </c:pt>
                <c:pt idx="180">
                  <c:v>9.8000000000000004E-2</c:v>
                </c:pt>
                <c:pt idx="181">
                  <c:v>0.13400000000000001</c:v>
                </c:pt>
                <c:pt idx="182">
                  <c:v>0.17100000000000001</c:v>
                </c:pt>
                <c:pt idx="183">
                  <c:v>0.20699999999999999</c:v>
                </c:pt>
                <c:pt idx="184">
                  <c:v>0.24099999999999999</c:v>
                </c:pt>
                <c:pt idx="185">
                  <c:v>0.27200000000000002</c:v>
                </c:pt>
                <c:pt idx="186">
                  <c:v>0.31</c:v>
                </c:pt>
                <c:pt idx="187">
                  <c:v>0.34399999999999997</c:v>
                </c:pt>
                <c:pt idx="188">
                  <c:v>0.36299999999999999</c:v>
                </c:pt>
                <c:pt idx="189">
                  <c:v>0.38800000000000001</c:v>
                </c:pt>
                <c:pt idx="190">
                  <c:v>0.41199999999999998</c:v>
                </c:pt>
                <c:pt idx="191">
                  <c:v>0.432</c:v>
                </c:pt>
                <c:pt idx="192">
                  <c:v>0.45100000000000001</c:v>
                </c:pt>
                <c:pt idx="193">
                  <c:v>0.47299999999999998</c:v>
                </c:pt>
                <c:pt idx="194">
                  <c:v>0.49299999999999999</c:v>
                </c:pt>
                <c:pt idx="195">
                  <c:v>0.51400000000000001</c:v>
                </c:pt>
                <c:pt idx="196">
                  <c:v>0.53600000000000003</c:v>
                </c:pt>
                <c:pt idx="197">
                  <c:v>0.56299999999999994</c:v>
                </c:pt>
                <c:pt idx="198">
                  <c:v>0.58699999999999997</c:v>
                </c:pt>
                <c:pt idx="199">
                  <c:v>0.60299999999999998</c:v>
                </c:pt>
                <c:pt idx="200">
                  <c:v>0.621</c:v>
                </c:pt>
                <c:pt idx="201">
                  <c:v>0.63400000000000001</c:v>
                </c:pt>
                <c:pt idx="202">
                  <c:v>0.65100000000000002</c:v>
                </c:pt>
                <c:pt idx="203">
                  <c:v>0.66900000000000004</c:v>
                </c:pt>
                <c:pt idx="204">
                  <c:v>0.67600000000000005</c:v>
                </c:pt>
                <c:pt idx="205">
                  <c:v>0.68799999999999994</c:v>
                </c:pt>
                <c:pt idx="206">
                  <c:v>0.69599999999999995</c:v>
                </c:pt>
                <c:pt idx="207">
                  <c:v>0.70499999999999996</c:v>
                </c:pt>
                <c:pt idx="208">
                  <c:v>0.71099999999999997</c:v>
                </c:pt>
                <c:pt idx="209">
                  <c:v>0.71</c:v>
                </c:pt>
                <c:pt idx="210">
                  <c:v>0.72399999999999998</c:v>
                </c:pt>
                <c:pt idx="211">
                  <c:v>0.73</c:v>
                </c:pt>
                <c:pt idx="212">
                  <c:v>0.73599999999999999</c:v>
                </c:pt>
                <c:pt idx="213">
                  <c:v>0.752</c:v>
                </c:pt>
                <c:pt idx="214">
                  <c:v>0.75800000000000001</c:v>
                </c:pt>
                <c:pt idx="215">
                  <c:v>0.76100000000000001</c:v>
                </c:pt>
                <c:pt idx="216">
                  <c:v>0.76300000000000001</c:v>
                </c:pt>
                <c:pt idx="217">
                  <c:v>0.76</c:v>
                </c:pt>
                <c:pt idx="218">
                  <c:v>0.75900000000000001</c:v>
                </c:pt>
                <c:pt idx="219">
                  <c:v>0.751</c:v>
                </c:pt>
                <c:pt idx="220">
                  <c:v>0.746</c:v>
                </c:pt>
                <c:pt idx="221">
                  <c:v>0.73799999999999999</c:v>
                </c:pt>
                <c:pt idx="222">
                  <c:v>0.72599999999999998</c:v>
                </c:pt>
                <c:pt idx="223">
                  <c:v>0.70799999999999996</c:v>
                </c:pt>
                <c:pt idx="224">
                  <c:v>0.68200000000000005</c:v>
                </c:pt>
                <c:pt idx="225">
                  <c:v>0.66100000000000003</c:v>
                </c:pt>
                <c:pt idx="226">
                  <c:v>0.63700000000000001</c:v>
                </c:pt>
                <c:pt idx="227">
                  <c:v>0.61</c:v>
                </c:pt>
                <c:pt idx="228">
                  <c:v>0.59</c:v>
                </c:pt>
                <c:pt idx="229">
                  <c:v>0.56599999999999995</c:v>
                </c:pt>
                <c:pt idx="230">
                  <c:v>0.54600000000000004</c:v>
                </c:pt>
                <c:pt idx="231">
                  <c:v>0.52200000000000002</c:v>
                </c:pt>
                <c:pt idx="232">
                  <c:v>0.49399999999999999</c:v>
                </c:pt>
                <c:pt idx="233">
                  <c:v>0.46700000000000003</c:v>
                </c:pt>
                <c:pt idx="234">
                  <c:v>0.443</c:v>
                </c:pt>
                <c:pt idx="235">
                  <c:v>0.41699999999999998</c:v>
                </c:pt>
                <c:pt idx="236">
                  <c:v>0.38400000000000001</c:v>
                </c:pt>
                <c:pt idx="237">
                  <c:v>0.35399999999999998</c:v>
                </c:pt>
                <c:pt idx="238">
                  <c:v>0.32100000000000001</c:v>
                </c:pt>
                <c:pt idx="239">
                  <c:v>0.28499999999999998</c:v>
                </c:pt>
                <c:pt idx="240">
                  <c:v>0.24399999999999999</c:v>
                </c:pt>
                <c:pt idx="241">
                  <c:v>0.20399999999999999</c:v>
                </c:pt>
                <c:pt idx="242">
                  <c:v>0.16700000000000001</c:v>
                </c:pt>
                <c:pt idx="243">
                  <c:v>0.13100000000000001</c:v>
                </c:pt>
                <c:pt idx="244">
                  <c:v>9.69E-2</c:v>
                </c:pt>
                <c:pt idx="245">
                  <c:v>6.08E-2</c:v>
                </c:pt>
                <c:pt idx="246">
                  <c:v>2.41E-2</c:v>
                </c:pt>
                <c:pt idx="247">
                  <c:v>-5.8700000000000002E-3</c:v>
                </c:pt>
                <c:pt idx="248">
                  <c:v>-4.0899999999999999E-2</c:v>
                </c:pt>
                <c:pt idx="249">
                  <c:v>-7.51E-2</c:v>
                </c:pt>
                <c:pt idx="250">
                  <c:v>-0.111</c:v>
                </c:pt>
                <c:pt idx="251">
                  <c:v>-0.14799999999999999</c:v>
                </c:pt>
                <c:pt idx="252">
                  <c:v>-0.182</c:v>
                </c:pt>
                <c:pt idx="253">
                  <c:v>-0.20899999999999999</c:v>
                </c:pt>
                <c:pt idx="254">
                  <c:v>-0.23300000000000001</c:v>
                </c:pt>
                <c:pt idx="255">
                  <c:v>-0.25800000000000001</c:v>
                </c:pt>
                <c:pt idx="256">
                  <c:v>-0.28299999999999997</c:v>
                </c:pt>
                <c:pt idx="257">
                  <c:v>-0.307</c:v>
                </c:pt>
                <c:pt idx="258">
                  <c:v>-0.33</c:v>
                </c:pt>
                <c:pt idx="259">
                  <c:v>-0.35699999999999998</c:v>
                </c:pt>
                <c:pt idx="260">
                  <c:v>-0.38600000000000001</c:v>
                </c:pt>
                <c:pt idx="261">
                  <c:v>-0.41499999999999998</c:v>
                </c:pt>
                <c:pt idx="262">
                  <c:v>-0.44500000000000001</c:v>
                </c:pt>
                <c:pt idx="263">
                  <c:v>-0.47</c:v>
                </c:pt>
                <c:pt idx="264">
                  <c:v>-0.49099999999999999</c:v>
                </c:pt>
                <c:pt idx="265">
                  <c:v>-0.51100000000000001</c:v>
                </c:pt>
                <c:pt idx="266">
                  <c:v>-0.53100000000000003</c:v>
                </c:pt>
                <c:pt idx="267">
                  <c:v>-0.54700000000000004</c:v>
                </c:pt>
                <c:pt idx="268">
                  <c:v>-0.56799999999999995</c:v>
                </c:pt>
                <c:pt idx="269">
                  <c:v>-0.58899999999999997</c:v>
                </c:pt>
                <c:pt idx="270">
                  <c:v>-0.60599999999999998</c:v>
                </c:pt>
                <c:pt idx="271">
                  <c:v>-0.62</c:v>
                </c:pt>
                <c:pt idx="272">
                  <c:v>-0.63100000000000001</c:v>
                </c:pt>
                <c:pt idx="273">
                  <c:v>-0.63700000000000001</c:v>
                </c:pt>
                <c:pt idx="274">
                  <c:v>-0.64100000000000001</c:v>
                </c:pt>
                <c:pt idx="275">
                  <c:v>-0.64100000000000001</c:v>
                </c:pt>
                <c:pt idx="276">
                  <c:v>-0.64200000000000002</c:v>
                </c:pt>
                <c:pt idx="277">
                  <c:v>-0.64200000000000002</c:v>
                </c:pt>
                <c:pt idx="278">
                  <c:v>-0.64200000000000002</c:v>
                </c:pt>
                <c:pt idx="279">
                  <c:v>-0.63900000000000001</c:v>
                </c:pt>
                <c:pt idx="280">
                  <c:v>-0.63</c:v>
                </c:pt>
                <c:pt idx="281">
                  <c:v>-0.61899999999999999</c:v>
                </c:pt>
                <c:pt idx="282">
                  <c:v>-0.60099999999999998</c:v>
                </c:pt>
                <c:pt idx="283">
                  <c:v>-0.57999999999999996</c:v>
                </c:pt>
                <c:pt idx="284">
                  <c:v>-0.55900000000000005</c:v>
                </c:pt>
                <c:pt idx="285">
                  <c:v>-0.53100000000000003</c:v>
                </c:pt>
                <c:pt idx="286">
                  <c:v>-0.502</c:v>
                </c:pt>
                <c:pt idx="287">
                  <c:v>-0.47199999999999998</c:v>
                </c:pt>
                <c:pt idx="288">
                  <c:v>-0.438</c:v>
                </c:pt>
                <c:pt idx="289">
                  <c:v>-0.39500000000000002</c:v>
                </c:pt>
                <c:pt idx="290">
                  <c:v>-0.35599999999999998</c:v>
                </c:pt>
                <c:pt idx="291">
                  <c:v>-0.315</c:v>
                </c:pt>
                <c:pt idx="292">
                  <c:v>-0.28000000000000003</c:v>
                </c:pt>
                <c:pt idx="293">
                  <c:v>-0.26200000000000001</c:v>
                </c:pt>
                <c:pt idx="294">
                  <c:v>-0.23300000000000001</c:v>
                </c:pt>
                <c:pt idx="295">
                  <c:v>-0.19700000000000001</c:v>
                </c:pt>
                <c:pt idx="296">
                  <c:v>-0.16300000000000001</c:v>
                </c:pt>
                <c:pt idx="297">
                  <c:v>-0.128</c:v>
                </c:pt>
                <c:pt idx="298">
                  <c:v>-9.5799999999999996E-2</c:v>
                </c:pt>
                <c:pt idx="299">
                  <c:v>-6.1600000000000002E-2</c:v>
                </c:pt>
                <c:pt idx="300">
                  <c:v>-2.7400000000000001E-2</c:v>
                </c:pt>
                <c:pt idx="301">
                  <c:v>9.6299999999999997E-3</c:v>
                </c:pt>
                <c:pt idx="302">
                  <c:v>4.5600000000000002E-2</c:v>
                </c:pt>
                <c:pt idx="303">
                  <c:v>8.5000000000000006E-2</c:v>
                </c:pt>
                <c:pt idx="304">
                  <c:v>0.122</c:v>
                </c:pt>
                <c:pt idx="305">
                  <c:v>0.16500000000000001</c:v>
                </c:pt>
                <c:pt idx="306">
                  <c:v>0.19600000000000001</c:v>
                </c:pt>
                <c:pt idx="307">
                  <c:v>0.23499999999999999</c:v>
                </c:pt>
                <c:pt idx="308">
                  <c:v>0.27200000000000002</c:v>
                </c:pt>
                <c:pt idx="309">
                  <c:v>0.31</c:v>
                </c:pt>
                <c:pt idx="310">
                  <c:v>0.34899999999999998</c:v>
                </c:pt>
                <c:pt idx="311">
                  <c:v>0.38200000000000001</c:v>
                </c:pt>
                <c:pt idx="312">
                  <c:v>0.40799999999999997</c:v>
                </c:pt>
                <c:pt idx="313">
                  <c:v>0.438</c:v>
                </c:pt>
                <c:pt idx="314">
                  <c:v>0.46200000000000002</c:v>
                </c:pt>
                <c:pt idx="315">
                  <c:v>0.48599999999999999</c:v>
                </c:pt>
                <c:pt idx="316">
                  <c:v>0.50600000000000001</c:v>
                </c:pt>
                <c:pt idx="317">
                  <c:v>0.53</c:v>
                </c:pt>
                <c:pt idx="318">
                  <c:v>0.55300000000000005</c:v>
                </c:pt>
                <c:pt idx="319">
                  <c:v>0.57199999999999995</c:v>
                </c:pt>
                <c:pt idx="320">
                  <c:v>0.59499999999999997</c:v>
                </c:pt>
                <c:pt idx="321">
                  <c:v>0.60899999999999999</c:v>
                </c:pt>
                <c:pt idx="322">
                  <c:v>0.629</c:v>
                </c:pt>
                <c:pt idx="323">
                  <c:v>0.64800000000000002</c:v>
                </c:pt>
                <c:pt idx="324">
                  <c:v>0.67</c:v>
                </c:pt>
                <c:pt idx="325">
                  <c:v>0.69099999999999995</c:v>
                </c:pt>
                <c:pt idx="326">
                  <c:v>0.70699999999999996</c:v>
                </c:pt>
                <c:pt idx="327">
                  <c:v>0.72799999999999998</c:v>
                </c:pt>
                <c:pt idx="328">
                  <c:v>0.74199999999999999</c:v>
                </c:pt>
                <c:pt idx="329">
                  <c:v>0.76100000000000001</c:v>
                </c:pt>
                <c:pt idx="330">
                  <c:v>0.77200000000000002</c:v>
                </c:pt>
                <c:pt idx="331">
                  <c:v>0.78600000000000003</c:v>
                </c:pt>
                <c:pt idx="332">
                  <c:v>0.79800000000000004</c:v>
                </c:pt>
                <c:pt idx="333">
                  <c:v>0.80300000000000005</c:v>
                </c:pt>
                <c:pt idx="334">
                  <c:v>0.81599999999999995</c:v>
                </c:pt>
                <c:pt idx="335">
                  <c:v>0.82399999999999995</c:v>
                </c:pt>
                <c:pt idx="336">
                  <c:v>0.83</c:v>
                </c:pt>
                <c:pt idx="337">
                  <c:v>0.83199999999999996</c:v>
                </c:pt>
                <c:pt idx="338">
                  <c:v>0.83699999999999997</c:v>
                </c:pt>
                <c:pt idx="339">
                  <c:v>0.83099999999999996</c:v>
                </c:pt>
                <c:pt idx="340">
                  <c:v>0.82799999999999996</c:v>
                </c:pt>
                <c:pt idx="341">
                  <c:v>0.82899999999999996</c:v>
                </c:pt>
                <c:pt idx="342">
                  <c:v>0.82599999999999996</c:v>
                </c:pt>
                <c:pt idx="343">
                  <c:v>0.82</c:v>
                </c:pt>
                <c:pt idx="344">
                  <c:v>0.81</c:v>
                </c:pt>
                <c:pt idx="345">
                  <c:v>0.8</c:v>
                </c:pt>
                <c:pt idx="346">
                  <c:v>0.78600000000000003</c:v>
                </c:pt>
                <c:pt idx="347">
                  <c:v>0.77</c:v>
                </c:pt>
                <c:pt idx="348">
                  <c:v>0.745</c:v>
                </c:pt>
                <c:pt idx="349">
                  <c:v>0.72299999999999998</c:v>
                </c:pt>
                <c:pt idx="350">
                  <c:v>0.70299999999999996</c:v>
                </c:pt>
                <c:pt idx="351">
                  <c:v>0.67400000000000004</c:v>
                </c:pt>
                <c:pt idx="352">
                  <c:v>0.65700000000000003</c:v>
                </c:pt>
                <c:pt idx="353">
                  <c:v>0.63700000000000001</c:v>
                </c:pt>
                <c:pt idx="354">
                  <c:v>0.61199999999999999</c:v>
                </c:pt>
                <c:pt idx="355">
                  <c:v>0.58499999999999996</c:v>
                </c:pt>
                <c:pt idx="356">
                  <c:v>0.55600000000000005</c:v>
                </c:pt>
                <c:pt idx="357">
                  <c:v>0.52500000000000002</c:v>
                </c:pt>
                <c:pt idx="358">
                  <c:v>0.497</c:v>
                </c:pt>
                <c:pt idx="359">
                  <c:v>0.45800000000000002</c:v>
                </c:pt>
                <c:pt idx="360">
                  <c:v>0.42499999999999999</c:v>
                </c:pt>
                <c:pt idx="361">
                  <c:v>0.38300000000000001</c:v>
                </c:pt>
                <c:pt idx="362">
                  <c:v>0.34399999999999997</c:v>
                </c:pt>
                <c:pt idx="363">
                  <c:v>0.308</c:v>
                </c:pt>
                <c:pt idx="364">
                  <c:v>0.27</c:v>
                </c:pt>
                <c:pt idx="365">
                  <c:v>0.23899999999999999</c:v>
                </c:pt>
                <c:pt idx="366">
                  <c:v>0.20300000000000001</c:v>
                </c:pt>
                <c:pt idx="367">
                  <c:v>0.17299999999999999</c:v>
                </c:pt>
                <c:pt idx="368">
                  <c:v>0.13800000000000001</c:v>
                </c:pt>
                <c:pt idx="369">
                  <c:v>0.104</c:v>
                </c:pt>
                <c:pt idx="370">
                  <c:v>7.2900000000000006E-2</c:v>
                </c:pt>
                <c:pt idx="371">
                  <c:v>4.3499999999999997E-2</c:v>
                </c:pt>
                <c:pt idx="372">
                  <c:v>1.4200000000000001E-2</c:v>
                </c:pt>
                <c:pt idx="373">
                  <c:v>-1.3299999999999999E-2</c:v>
                </c:pt>
                <c:pt idx="374">
                  <c:v>-3.95E-2</c:v>
                </c:pt>
                <c:pt idx="375">
                  <c:v>-6.1400000000000003E-2</c:v>
                </c:pt>
                <c:pt idx="376">
                  <c:v>-9.1800000000000007E-2</c:v>
                </c:pt>
                <c:pt idx="377">
                  <c:v>-0.11700000000000001</c:v>
                </c:pt>
                <c:pt idx="378">
                  <c:v>-0.14299999999999999</c:v>
                </c:pt>
                <c:pt idx="379">
                  <c:v>-0.16600000000000001</c:v>
                </c:pt>
                <c:pt idx="380">
                  <c:v>-0.191</c:v>
                </c:pt>
                <c:pt idx="381">
                  <c:v>-0.21199999999999999</c:v>
                </c:pt>
                <c:pt idx="382">
                  <c:v>-0.23499999999999999</c:v>
                </c:pt>
                <c:pt idx="383">
                  <c:v>-0.253</c:v>
                </c:pt>
                <c:pt idx="384">
                  <c:v>-0.27200000000000002</c:v>
                </c:pt>
                <c:pt idx="385">
                  <c:v>-0.29099999999999998</c:v>
                </c:pt>
                <c:pt idx="386">
                  <c:v>-0.312</c:v>
                </c:pt>
                <c:pt idx="387">
                  <c:v>-0.32900000000000001</c:v>
                </c:pt>
                <c:pt idx="388">
                  <c:v>-0.35</c:v>
                </c:pt>
                <c:pt idx="389">
                  <c:v>-0.36599999999999999</c:v>
                </c:pt>
                <c:pt idx="390">
                  <c:v>-0.379</c:v>
                </c:pt>
                <c:pt idx="391">
                  <c:v>-0.39800000000000002</c:v>
                </c:pt>
                <c:pt idx="392">
                  <c:v>-0.41799999999999998</c:v>
                </c:pt>
                <c:pt idx="393">
                  <c:v>-0.432</c:v>
                </c:pt>
                <c:pt idx="394">
                  <c:v>-0.44700000000000001</c:v>
                </c:pt>
                <c:pt idx="395">
                  <c:v>-0.46100000000000002</c:v>
                </c:pt>
                <c:pt idx="396">
                  <c:v>-0.47599999999999998</c:v>
                </c:pt>
                <c:pt idx="397">
                  <c:v>-0.48699999999999999</c:v>
                </c:pt>
                <c:pt idx="398">
                  <c:v>-0.49399999999999999</c:v>
                </c:pt>
                <c:pt idx="399">
                  <c:v>-0.499</c:v>
                </c:pt>
                <c:pt idx="400">
                  <c:v>-0.503</c:v>
                </c:pt>
                <c:pt idx="401">
                  <c:v>-0.50900000000000001</c:v>
                </c:pt>
                <c:pt idx="402">
                  <c:v>-0.51100000000000001</c:v>
                </c:pt>
                <c:pt idx="403">
                  <c:v>-0.51200000000000001</c:v>
                </c:pt>
                <c:pt idx="404">
                  <c:v>-0.504</c:v>
                </c:pt>
                <c:pt idx="405">
                  <c:v>-0.502</c:v>
                </c:pt>
                <c:pt idx="406">
                  <c:v>-0.499</c:v>
                </c:pt>
                <c:pt idx="407">
                  <c:v>-0.48799999999999999</c:v>
                </c:pt>
                <c:pt idx="408">
                  <c:v>-0.47299999999999998</c:v>
                </c:pt>
                <c:pt idx="409">
                  <c:v>-0.45100000000000001</c:v>
                </c:pt>
                <c:pt idx="410">
                  <c:v>-0.435</c:v>
                </c:pt>
                <c:pt idx="411">
                  <c:v>-0.41799999999999998</c:v>
                </c:pt>
                <c:pt idx="412">
                  <c:v>-0.39700000000000002</c:v>
                </c:pt>
                <c:pt idx="413">
                  <c:v>-0.372</c:v>
                </c:pt>
                <c:pt idx="414">
                  <c:v>-0.34499999999999997</c:v>
                </c:pt>
                <c:pt idx="415">
                  <c:v>-0.314</c:v>
                </c:pt>
                <c:pt idx="416">
                  <c:v>-0.28699999999999998</c:v>
                </c:pt>
                <c:pt idx="417">
                  <c:v>-0.26</c:v>
                </c:pt>
                <c:pt idx="418">
                  <c:v>-0.23699999999999999</c:v>
                </c:pt>
                <c:pt idx="419">
                  <c:v>-0.22</c:v>
                </c:pt>
                <c:pt idx="420">
                  <c:v>-0.20399999999999999</c:v>
                </c:pt>
                <c:pt idx="421">
                  <c:v>-0.17799999999999999</c:v>
                </c:pt>
                <c:pt idx="422">
                  <c:v>-0.16</c:v>
                </c:pt>
                <c:pt idx="423">
                  <c:v>-0.13100000000000001</c:v>
                </c:pt>
                <c:pt idx="424">
                  <c:v>-0.105</c:v>
                </c:pt>
                <c:pt idx="425">
                  <c:v>-7.5999999999999998E-2</c:v>
                </c:pt>
                <c:pt idx="426">
                  <c:v>-4.7100000000000003E-2</c:v>
                </c:pt>
                <c:pt idx="427">
                  <c:v>-1.15E-2</c:v>
                </c:pt>
                <c:pt idx="428">
                  <c:v>2.3800000000000002E-2</c:v>
                </c:pt>
                <c:pt idx="429">
                  <c:v>5.57E-2</c:v>
                </c:pt>
                <c:pt idx="430">
                  <c:v>8.9700000000000002E-2</c:v>
                </c:pt>
                <c:pt idx="431">
                  <c:v>0.126</c:v>
                </c:pt>
                <c:pt idx="432">
                  <c:v>0.161</c:v>
                </c:pt>
                <c:pt idx="433">
                  <c:v>0.19800000000000001</c:v>
                </c:pt>
                <c:pt idx="434">
                  <c:v>0.23300000000000001</c:v>
                </c:pt>
                <c:pt idx="435">
                  <c:v>0.26600000000000001</c:v>
                </c:pt>
                <c:pt idx="436">
                  <c:v>0.30399999999999999</c:v>
                </c:pt>
                <c:pt idx="437">
                  <c:v>0.33500000000000002</c:v>
                </c:pt>
                <c:pt idx="438">
                  <c:v>0.372</c:v>
                </c:pt>
                <c:pt idx="439">
                  <c:v>0.39600000000000002</c:v>
                </c:pt>
                <c:pt idx="440">
                  <c:v>0.41899999999999998</c:v>
                </c:pt>
                <c:pt idx="441">
                  <c:v>0.45100000000000001</c:v>
                </c:pt>
                <c:pt idx="442">
                  <c:v>0.47799999999999998</c:v>
                </c:pt>
                <c:pt idx="443">
                  <c:v>0.5</c:v>
                </c:pt>
                <c:pt idx="444">
                  <c:v>0.52300000000000002</c:v>
                </c:pt>
                <c:pt idx="445">
                  <c:v>0.54700000000000004</c:v>
                </c:pt>
                <c:pt idx="446">
                  <c:v>0.56499999999999995</c:v>
                </c:pt>
                <c:pt idx="447">
                  <c:v>0.59399999999999997</c:v>
                </c:pt>
                <c:pt idx="448">
                  <c:v>0.61499999999999999</c:v>
                </c:pt>
                <c:pt idx="449">
                  <c:v>0.64500000000000002</c:v>
                </c:pt>
                <c:pt idx="450">
                  <c:v>0.66500000000000004</c:v>
                </c:pt>
                <c:pt idx="451">
                  <c:v>0.69399999999999995</c:v>
                </c:pt>
                <c:pt idx="452">
                  <c:v>0.71699999999999997</c:v>
                </c:pt>
                <c:pt idx="453">
                  <c:v>0.73599999999999999</c:v>
                </c:pt>
                <c:pt idx="454">
                  <c:v>0.755</c:v>
                </c:pt>
                <c:pt idx="455">
                  <c:v>0.76600000000000001</c:v>
                </c:pt>
                <c:pt idx="456">
                  <c:v>0.78400000000000003</c:v>
                </c:pt>
                <c:pt idx="457">
                  <c:v>0.79300000000000004</c:v>
                </c:pt>
                <c:pt idx="458">
                  <c:v>0.79900000000000004</c:v>
                </c:pt>
                <c:pt idx="459">
                  <c:v>0.80500000000000005</c:v>
                </c:pt>
                <c:pt idx="460">
                  <c:v>0.80800000000000005</c:v>
                </c:pt>
                <c:pt idx="461">
                  <c:v>0.80900000000000005</c:v>
                </c:pt>
                <c:pt idx="462">
                  <c:v>0.81</c:v>
                </c:pt>
                <c:pt idx="463">
                  <c:v>0.81599999999999995</c:v>
                </c:pt>
                <c:pt idx="464">
                  <c:v>0.80800000000000005</c:v>
                </c:pt>
                <c:pt idx="465">
                  <c:v>0.80200000000000005</c:v>
                </c:pt>
                <c:pt idx="466">
                  <c:v>0.79700000000000004</c:v>
                </c:pt>
                <c:pt idx="467">
                  <c:v>0.79400000000000004</c:v>
                </c:pt>
                <c:pt idx="468">
                  <c:v>0.78800000000000003</c:v>
                </c:pt>
                <c:pt idx="469">
                  <c:v>0.77700000000000002</c:v>
                </c:pt>
                <c:pt idx="470">
                  <c:v>0.76700000000000002</c:v>
                </c:pt>
                <c:pt idx="471">
                  <c:v>0.75900000000000001</c:v>
                </c:pt>
                <c:pt idx="472">
                  <c:v>0.73299999999999998</c:v>
                </c:pt>
                <c:pt idx="473">
                  <c:v>0.70599999999999996</c:v>
                </c:pt>
                <c:pt idx="474">
                  <c:v>0.67400000000000004</c:v>
                </c:pt>
                <c:pt idx="475">
                  <c:v>0.64</c:v>
                </c:pt>
                <c:pt idx="476">
                  <c:v>0.60899999999999999</c:v>
                </c:pt>
                <c:pt idx="477">
                  <c:v>0.57499999999999996</c:v>
                </c:pt>
                <c:pt idx="478">
                  <c:v>0.54400000000000004</c:v>
                </c:pt>
                <c:pt idx="479">
                  <c:v>0.51200000000000001</c:v>
                </c:pt>
                <c:pt idx="480">
                  <c:v>0.48399999999999999</c:v>
                </c:pt>
                <c:pt idx="481">
                  <c:v>0.44800000000000001</c:v>
                </c:pt>
                <c:pt idx="482">
                  <c:v>0.41499999999999998</c:v>
                </c:pt>
                <c:pt idx="483">
                  <c:v>0.38500000000000001</c:v>
                </c:pt>
                <c:pt idx="484">
                  <c:v>0.35099999999999998</c:v>
                </c:pt>
                <c:pt idx="485">
                  <c:v>0.32200000000000001</c:v>
                </c:pt>
                <c:pt idx="486">
                  <c:v>0.28199999999999997</c:v>
                </c:pt>
                <c:pt idx="487">
                  <c:v>0.24</c:v>
                </c:pt>
                <c:pt idx="488">
                  <c:v>0.19800000000000001</c:v>
                </c:pt>
                <c:pt idx="489">
                  <c:v>0.156</c:v>
                </c:pt>
                <c:pt idx="490">
                  <c:v>0.11799999999999999</c:v>
                </c:pt>
                <c:pt idx="491">
                  <c:v>7.7299999999999994E-2</c:v>
                </c:pt>
                <c:pt idx="492">
                  <c:v>4.1599999999999998E-2</c:v>
                </c:pt>
                <c:pt idx="493">
                  <c:v>5.8999999999999999E-3</c:v>
                </c:pt>
                <c:pt idx="494">
                  <c:v>-2.6499999999999999E-2</c:v>
                </c:pt>
                <c:pt idx="495">
                  <c:v>-6.0400000000000002E-2</c:v>
                </c:pt>
                <c:pt idx="496">
                  <c:v>-9.4899999999999998E-2</c:v>
                </c:pt>
                <c:pt idx="497">
                  <c:v>-0.13</c:v>
                </c:pt>
                <c:pt idx="498">
                  <c:v>-0.156</c:v>
                </c:pt>
                <c:pt idx="499">
                  <c:v>-0.18099999999999999</c:v>
                </c:pt>
                <c:pt idx="500">
                  <c:v>-0.20899999999999999</c:v>
                </c:pt>
                <c:pt idx="501">
                  <c:v>-0.24199999999999999</c:v>
                </c:pt>
                <c:pt idx="502">
                  <c:v>-0.26900000000000002</c:v>
                </c:pt>
                <c:pt idx="503">
                  <c:v>-0.29599999999999999</c:v>
                </c:pt>
                <c:pt idx="504">
                  <c:v>-0.317</c:v>
                </c:pt>
                <c:pt idx="505">
                  <c:v>-0.33200000000000002</c:v>
                </c:pt>
                <c:pt idx="506">
                  <c:v>-0.35599999999999998</c:v>
                </c:pt>
                <c:pt idx="507">
                  <c:v>-0.38500000000000001</c:v>
                </c:pt>
                <c:pt idx="508">
                  <c:v>-0.40799999999999997</c:v>
                </c:pt>
                <c:pt idx="509">
                  <c:v>-0.433</c:v>
                </c:pt>
                <c:pt idx="510">
                  <c:v>-0.45300000000000001</c:v>
                </c:pt>
                <c:pt idx="511">
                  <c:v>-0.46800000000000003</c:v>
                </c:pt>
                <c:pt idx="512">
                  <c:v>-0.48199999999999998</c:v>
                </c:pt>
                <c:pt idx="513">
                  <c:v>-0.503</c:v>
                </c:pt>
                <c:pt idx="514">
                  <c:v>-0.52500000000000002</c:v>
                </c:pt>
                <c:pt idx="515">
                  <c:v>-0.54600000000000004</c:v>
                </c:pt>
                <c:pt idx="516">
                  <c:v>-0.56100000000000005</c:v>
                </c:pt>
                <c:pt idx="517">
                  <c:v>-0.56799999999999995</c:v>
                </c:pt>
                <c:pt idx="518">
                  <c:v>-0.57299999999999995</c:v>
                </c:pt>
                <c:pt idx="519">
                  <c:v>-0.57499999999999996</c:v>
                </c:pt>
                <c:pt idx="520">
                  <c:v>-0.57899999999999996</c:v>
                </c:pt>
                <c:pt idx="521">
                  <c:v>-0.58299999999999996</c:v>
                </c:pt>
                <c:pt idx="522">
                  <c:v>-0.58299999999999996</c:v>
                </c:pt>
                <c:pt idx="523">
                  <c:v>-0.58499999999999996</c:v>
                </c:pt>
                <c:pt idx="524">
                  <c:v>-0.57999999999999996</c:v>
                </c:pt>
                <c:pt idx="525">
                  <c:v>-0.56999999999999995</c:v>
                </c:pt>
                <c:pt idx="526">
                  <c:v>-0.56100000000000005</c:v>
                </c:pt>
                <c:pt idx="527">
                  <c:v>-0.55000000000000004</c:v>
                </c:pt>
                <c:pt idx="528">
                  <c:v>-0.53200000000000003</c:v>
                </c:pt>
                <c:pt idx="529">
                  <c:v>-0.51200000000000001</c:v>
                </c:pt>
                <c:pt idx="530">
                  <c:v>-0.49</c:v>
                </c:pt>
                <c:pt idx="531">
                  <c:v>-0.46500000000000002</c:v>
                </c:pt>
                <c:pt idx="532">
                  <c:v>-0.438</c:v>
                </c:pt>
                <c:pt idx="533">
                  <c:v>-0.40899999999999997</c:v>
                </c:pt>
                <c:pt idx="534">
                  <c:v>-0.372</c:v>
                </c:pt>
                <c:pt idx="535">
                  <c:v>-0.33800000000000002</c:v>
                </c:pt>
                <c:pt idx="536">
                  <c:v>-0.30099999999999999</c:v>
                </c:pt>
                <c:pt idx="537">
                  <c:v>-0.26800000000000002</c:v>
                </c:pt>
                <c:pt idx="538">
                  <c:v>-0.24099999999999999</c:v>
                </c:pt>
                <c:pt idx="539">
                  <c:v>-0.222</c:v>
                </c:pt>
                <c:pt idx="540">
                  <c:v>-0.186</c:v>
                </c:pt>
                <c:pt idx="541">
                  <c:v>-0.153</c:v>
                </c:pt>
                <c:pt idx="542">
                  <c:v>-0.11600000000000001</c:v>
                </c:pt>
                <c:pt idx="543">
                  <c:v>-7.5200000000000003E-2</c:v>
                </c:pt>
                <c:pt idx="544">
                  <c:v>-3.6600000000000001E-2</c:v>
                </c:pt>
                <c:pt idx="545">
                  <c:v>3.4299999999999999E-4</c:v>
                </c:pt>
                <c:pt idx="546">
                  <c:v>3.6799999999999999E-2</c:v>
                </c:pt>
                <c:pt idx="547">
                  <c:v>7.6399999999999996E-2</c:v>
                </c:pt>
                <c:pt idx="548">
                  <c:v>0.114</c:v>
                </c:pt>
                <c:pt idx="549">
                  <c:v>0.153</c:v>
                </c:pt>
                <c:pt idx="550">
                  <c:v>0.189</c:v>
                </c:pt>
                <c:pt idx="551">
                  <c:v>0.22800000000000001</c:v>
                </c:pt>
                <c:pt idx="552">
                  <c:v>0.26600000000000001</c:v>
                </c:pt>
                <c:pt idx="553">
                  <c:v>0.30299999999999999</c:v>
                </c:pt>
                <c:pt idx="554">
                  <c:v>0.34300000000000003</c:v>
                </c:pt>
                <c:pt idx="555">
                  <c:v>0.38</c:v>
                </c:pt>
                <c:pt idx="556">
                  <c:v>0.40899999999999997</c:v>
                </c:pt>
                <c:pt idx="557">
                  <c:v>0.441</c:v>
                </c:pt>
                <c:pt idx="558">
                  <c:v>0.47</c:v>
                </c:pt>
                <c:pt idx="559">
                  <c:v>0.5</c:v>
                </c:pt>
                <c:pt idx="560">
                  <c:v>0.52700000000000002</c:v>
                </c:pt>
                <c:pt idx="561">
                  <c:v>0.55200000000000005</c:v>
                </c:pt>
                <c:pt idx="562">
                  <c:v>0.57799999999999996</c:v>
                </c:pt>
                <c:pt idx="563">
                  <c:v>0.60399999999999998</c:v>
                </c:pt>
                <c:pt idx="564">
                  <c:v>0.625</c:v>
                </c:pt>
                <c:pt idx="565">
                  <c:v>0.64800000000000002</c:v>
                </c:pt>
                <c:pt idx="566">
                  <c:v>0.67100000000000004</c:v>
                </c:pt>
                <c:pt idx="567">
                  <c:v>0.69499999999999995</c:v>
                </c:pt>
                <c:pt idx="568">
                  <c:v>0.71499999999999997</c:v>
                </c:pt>
                <c:pt idx="569">
                  <c:v>0.73599999999999999</c:v>
                </c:pt>
                <c:pt idx="570">
                  <c:v>0.76100000000000001</c:v>
                </c:pt>
                <c:pt idx="571">
                  <c:v>0.78100000000000003</c:v>
                </c:pt>
                <c:pt idx="572">
                  <c:v>0.80200000000000005</c:v>
                </c:pt>
                <c:pt idx="573">
                  <c:v>0.81899999999999995</c:v>
                </c:pt>
                <c:pt idx="574">
                  <c:v>0.84199999999999997</c:v>
                </c:pt>
                <c:pt idx="575">
                  <c:v>0.85799999999999998</c:v>
                </c:pt>
                <c:pt idx="576">
                  <c:v>0.86799999999999999</c:v>
                </c:pt>
                <c:pt idx="577">
                  <c:v>0.877</c:v>
                </c:pt>
                <c:pt idx="578">
                  <c:v>0.88400000000000001</c:v>
                </c:pt>
                <c:pt idx="579">
                  <c:v>0.89600000000000002</c:v>
                </c:pt>
                <c:pt idx="580">
                  <c:v>0.91400000000000003</c:v>
                </c:pt>
                <c:pt idx="581">
                  <c:v>0.92100000000000004</c:v>
                </c:pt>
                <c:pt idx="582">
                  <c:v>0.93</c:v>
                </c:pt>
                <c:pt idx="583">
                  <c:v>0.93500000000000005</c:v>
                </c:pt>
                <c:pt idx="584">
                  <c:v>0.94499999999999995</c:v>
                </c:pt>
                <c:pt idx="585">
                  <c:v>0.95299999999999996</c:v>
                </c:pt>
                <c:pt idx="586">
                  <c:v>0.95399999999999996</c:v>
                </c:pt>
                <c:pt idx="587">
                  <c:v>0.95299999999999996</c:v>
                </c:pt>
                <c:pt idx="588">
                  <c:v>0.95299999999999996</c:v>
                </c:pt>
                <c:pt idx="589">
                  <c:v>0.94499999999999995</c:v>
                </c:pt>
                <c:pt idx="590">
                  <c:v>0.93500000000000005</c:v>
                </c:pt>
                <c:pt idx="591">
                  <c:v>0.92700000000000005</c:v>
                </c:pt>
                <c:pt idx="592">
                  <c:v>0.92</c:v>
                </c:pt>
                <c:pt idx="593">
                  <c:v>0.90800000000000003</c:v>
                </c:pt>
                <c:pt idx="594">
                  <c:v>0.89300000000000002</c:v>
                </c:pt>
                <c:pt idx="595">
                  <c:v>0.88300000000000001</c:v>
                </c:pt>
                <c:pt idx="596">
                  <c:v>0.86699999999999999</c:v>
                </c:pt>
                <c:pt idx="597">
                  <c:v>0.84599999999999997</c:v>
                </c:pt>
                <c:pt idx="598">
                  <c:v>0.81899999999999995</c:v>
                </c:pt>
                <c:pt idx="599">
                  <c:v>0.79300000000000004</c:v>
                </c:pt>
                <c:pt idx="600">
                  <c:v>0.76800000000000002</c:v>
                </c:pt>
                <c:pt idx="601">
                  <c:v>0.74</c:v>
                </c:pt>
                <c:pt idx="602">
                  <c:v>0.71099999999999997</c:v>
                </c:pt>
                <c:pt idx="603">
                  <c:v>0.68600000000000005</c:v>
                </c:pt>
                <c:pt idx="604">
                  <c:v>0.66100000000000003</c:v>
                </c:pt>
                <c:pt idx="605">
                  <c:v>0.63900000000000001</c:v>
                </c:pt>
                <c:pt idx="606">
                  <c:v>0.59899999999999998</c:v>
                </c:pt>
                <c:pt idx="607">
                  <c:v>0.56699999999999995</c:v>
                </c:pt>
                <c:pt idx="608">
                  <c:v>0.53900000000000003</c:v>
                </c:pt>
                <c:pt idx="609">
                  <c:v>0.50600000000000001</c:v>
                </c:pt>
                <c:pt idx="610">
                  <c:v>0.47199999999999998</c:v>
                </c:pt>
                <c:pt idx="611">
                  <c:v>0.43</c:v>
                </c:pt>
                <c:pt idx="612">
                  <c:v>0.39200000000000002</c:v>
                </c:pt>
                <c:pt idx="613">
                  <c:v>0.35199999999999998</c:v>
                </c:pt>
                <c:pt idx="614">
                  <c:v>0.314</c:v>
                </c:pt>
                <c:pt idx="615">
                  <c:v>0.27400000000000002</c:v>
                </c:pt>
                <c:pt idx="616">
                  <c:v>0.23499999999999999</c:v>
                </c:pt>
                <c:pt idx="617">
                  <c:v>0.20799999999999999</c:v>
                </c:pt>
                <c:pt idx="618">
                  <c:v>0.16500000000000001</c:v>
                </c:pt>
                <c:pt idx="619">
                  <c:v>0.13800000000000001</c:v>
                </c:pt>
                <c:pt idx="620">
                  <c:v>0.113</c:v>
                </c:pt>
                <c:pt idx="621">
                  <c:v>9.2299999999999993E-2</c:v>
                </c:pt>
                <c:pt idx="622">
                  <c:v>7.1999999999999995E-2</c:v>
                </c:pt>
                <c:pt idx="623">
                  <c:v>4.6800000000000001E-2</c:v>
                </c:pt>
                <c:pt idx="624">
                  <c:v>1.9300000000000001E-2</c:v>
                </c:pt>
                <c:pt idx="625">
                  <c:v>-1.0699999999999999E-2</c:v>
                </c:pt>
                <c:pt idx="626">
                  <c:v>-3.6499999999999998E-2</c:v>
                </c:pt>
                <c:pt idx="627">
                  <c:v>-5.6899999999999999E-2</c:v>
                </c:pt>
                <c:pt idx="628">
                  <c:v>-7.51E-2</c:v>
                </c:pt>
                <c:pt idx="629">
                  <c:v>-9.7100000000000006E-2</c:v>
                </c:pt>
                <c:pt idx="630">
                  <c:v>-0.124</c:v>
                </c:pt>
                <c:pt idx="631">
                  <c:v>-0.153</c:v>
                </c:pt>
                <c:pt idx="632">
                  <c:v>-0.17899999999999999</c:v>
                </c:pt>
                <c:pt idx="633">
                  <c:v>-0.193</c:v>
                </c:pt>
                <c:pt idx="634">
                  <c:v>-0.21099999999999999</c:v>
                </c:pt>
                <c:pt idx="635">
                  <c:v>-0.23699999999999999</c:v>
                </c:pt>
                <c:pt idx="636">
                  <c:v>-0.26400000000000001</c:v>
                </c:pt>
                <c:pt idx="637">
                  <c:v>-0.29199999999999998</c:v>
                </c:pt>
                <c:pt idx="638">
                  <c:v>-0.314</c:v>
                </c:pt>
                <c:pt idx="639">
                  <c:v>-0.33300000000000002</c:v>
                </c:pt>
                <c:pt idx="640">
                  <c:v>-0.34599999999999997</c:v>
                </c:pt>
                <c:pt idx="641">
                  <c:v>-0.37</c:v>
                </c:pt>
                <c:pt idx="642">
                  <c:v>-0.38600000000000001</c:v>
                </c:pt>
                <c:pt idx="643">
                  <c:v>-0.40200000000000002</c:v>
                </c:pt>
                <c:pt idx="644">
                  <c:v>-0.41699999999999998</c:v>
                </c:pt>
                <c:pt idx="645">
                  <c:v>-0.42799999999999999</c:v>
                </c:pt>
                <c:pt idx="646">
                  <c:v>-0.441</c:v>
                </c:pt>
                <c:pt idx="647">
                  <c:v>-0.44600000000000001</c:v>
                </c:pt>
                <c:pt idx="648">
                  <c:v>-0.45700000000000002</c:v>
                </c:pt>
                <c:pt idx="649">
                  <c:v>-0.46600000000000003</c:v>
                </c:pt>
                <c:pt idx="650">
                  <c:v>-0.47</c:v>
                </c:pt>
                <c:pt idx="651">
                  <c:v>-0.46899999999999997</c:v>
                </c:pt>
                <c:pt idx="652">
                  <c:v>-0.46300000000000002</c:v>
                </c:pt>
                <c:pt idx="653">
                  <c:v>-0.45400000000000001</c:v>
                </c:pt>
                <c:pt idx="654">
                  <c:v>-0.441</c:v>
                </c:pt>
                <c:pt idx="655">
                  <c:v>-0.42499999999999999</c:v>
                </c:pt>
                <c:pt idx="656">
                  <c:v>-0.40899999999999997</c:v>
                </c:pt>
                <c:pt idx="657">
                  <c:v>-0.38700000000000001</c:v>
                </c:pt>
                <c:pt idx="658">
                  <c:v>-0.35699999999999998</c:v>
                </c:pt>
                <c:pt idx="659">
                  <c:v>-0.32300000000000001</c:v>
                </c:pt>
                <c:pt idx="660">
                  <c:v>-0.28999999999999998</c:v>
                </c:pt>
                <c:pt idx="661">
                  <c:v>-0.251</c:v>
                </c:pt>
                <c:pt idx="662">
                  <c:v>-0.214</c:v>
                </c:pt>
                <c:pt idx="663">
                  <c:v>-0.18099999999999999</c:v>
                </c:pt>
                <c:pt idx="664">
                  <c:v>-0.154</c:v>
                </c:pt>
                <c:pt idx="665">
                  <c:v>-0.13200000000000001</c:v>
                </c:pt>
                <c:pt idx="666">
                  <c:v>-0.11600000000000001</c:v>
                </c:pt>
                <c:pt idx="667">
                  <c:v>-9.8799999999999999E-2</c:v>
                </c:pt>
                <c:pt idx="668">
                  <c:v>-6.9699999999999998E-2</c:v>
                </c:pt>
                <c:pt idx="669">
                  <c:v>-4.3099999999999999E-2</c:v>
                </c:pt>
                <c:pt idx="670">
                  <c:v>-8.3000000000000001E-3</c:v>
                </c:pt>
                <c:pt idx="671">
                  <c:v>2.98E-2</c:v>
                </c:pt>
                <c:pt idx="672">
                  <c:v>5.91E-2</c:v>
                </c:pt>
                <c:pt idx="673">
                  <c:v>9.06E-2</c:v>
                </c:pt>
                <c:pt idx="674">
                  <c:v>0.13</c:v>
                </c:pt>
                <c:pt idx="675">
                  <c:v>0.16900000000000001</c:v>
                </c:pt>
                <c:pt idx="676">
                  <c:v>0.20899999999999999</c:v>
                </c:pt>
                <c:pt idx="677">
                  <c:v>0.252</c:v>
                </c:pt>
                <c:pt idx="678">
                  <c:v>0.29699999999999999</c:v>
                </c:pt>
                <c:pt idx="679">
                  <c:v>0.33700000000000002</c:v>
                </c:pt>
                <c:pt idx="680">
                  <c:v>0.379</c:v>
                </c:pt>
                <c:pt idx="681">
                  <c:v>0.42</c:v>
                </c:pt>
                <c:pt idx="682">
                  <c:v>0.45400000000000001</c:v>
                </c:pt>
                <c:pt idx="683">
                  <c:v>0.48499999999999999</c:v>
                </c:pt>
                <c:pt idx="684">
                  <c:v>0.52</c:v>
                </c:pt>
                <c:pt idx="685">
                  <c:v>0.54700000000000004</c:v>
                </c:pt>
                <c:pt idx="686">
                  <c:v>0.57099999999999995</c:v>
                </c:pt>
                <c:pt idx="687">
                  <c:v>0.60599999999999998</c:v>
                </c:pt>
                <c:pt idx="688">
                  <c:v>0.61699999999999999</c:v>
                </c:pt>
                <c:pt idx="689">
                  <c:v>0.64200000000000002</c:v>
                </c:pt>
                <c:pt idx="690">
                  <c:v>0.66900000000000004</c:v>
                </c:pt>
                <c:pt idx="691">
                  <c:v>0.69</c:v>
                </c:pt>
                <c:pt idx="692">
                  <c:v>0.72</c:v>
                </c:pt>
                <c:pt idx="693">
                  <c:v>0.74099999999999999</c:v>
                </c:pt>
                <c:pt idx="694">
                  <c:v>0.76700000000000002</c:v>
                </c:pt>
                <c:pt idx="695">
                  <c:v>0.78500000000000003</c:v>
                </c:pt>
                <c:pt idx="696">
                  <c:v>0.80500000000000005</c:v>
                </c:pt>
                <c:pt idx="697">
                  <c:v>0.82299999999999995</c:v>
                </c:pt>
                <c:pt idx="698">
                  <c:v>0.84</c:v>
                </c:pt>
                <c:pt idx="699">
                  <c:v>0.86099999999999999</c:v>
                </c:pt>
                <c:pt idx="700">
                  <c:v>0.88200000000000001</c:v>
                </c:pt>
                <c:pt idx="701">
                  <c:v>0.89900000000000002</c:v>
                </c:pt>
                <c:pt idx="702">
                  <c:v>0.90800000000000003</c:v>
                </c:pt>
                <c:pt idx="703">
                  <c:v>0.92300000000000004</c:v>
                </c:pt>
                <c:pt idx="704">
                  <c:v>0.92800000000000005</c:v>
                </c:pt>
                <c:pt idx="705">
                  <c:v>0.93400000000000005</c:v>
                </c:pt>
                <c:pt idx="706">
                  <c:v>0.93300000000000005</c:v>
                </c:pt>
                <c:pt idx="707">
                  <c:v>0.93899999999999995</c:v>
                </c:pt>
                <c:pt idx="708">
                  <c:v>0.94299999999999995</c:v>
                </c:pt>
                <c:pt idx="709">
                  <c:v>0.95</c:v>
                </c:pt>
                <c:pt idx="710">
                  <c:v>0.94399999999999995</c:v>
                </c:pt>
                <c:pt idx="711">
                  <c:v>0.93799999999999994</c:v>
                </c:pt>
                <c:pt idx="712">
                  <c:v>0.93799999999999994</c:v>
                </c:pt>
                <c:pt idx="713">
                  <c:v>0.93500000000000005</c:v>
                </c:pt>
                <c:pt idx="714">
                  <c:v>0.93799999999999994</c:v>
                </c:pt>
                <c:pt idx="715">
                  <c:v>0.92600000000000005</c:v>
                </c:pt>
                <c:pt idx="716">
                  <c:v>0.91600000000000004</c:v>
                </c:pt>
                <c:pt idx="717">
                  <c:v>0.90200000000000002</c:v>
                </c:pt>
                <c:pt idx="718">
                  <c:v>0.88</c:v>
                </c:pt>
                <c:pt idx="719">
                  <c:v>0.85799999999999998</c:v>
                </c:pt>
                <c:pt idx="720">
                  <c:v>0.83399999999999996</c:v>
                </c:pt>
                <c:pt idx="721">
                  <c:v>0.80700000000000005</c:v>
                </c:pt>
                <c:pt idx="722">
                  <c:v>0.77900000000000003</c:v>
                </c:pt>
                <c:pt idx="723">
                  <c:v>0.749</c:v>
                </c:pt>
                <c:pt idx="724">
                  <c:v>0.71899999999999997</c:v>
                </c:pt>
                <c:pt idx="725">
                  <c:v>0.69199999999999995</c:v>
                </c:pt>
                <c:pt idx="726">
                  <c:v>0.66800000000000004</c:v>
                </c:pt>
                <c:pt idx="727">
                  <c:v>0.63700000000000001</c:v>
                </c:pt>
                <c:pt idx="728">
                  <c:v>0.60399999999999998</c:v>
                </c:pt>
                <c:pt idx="729">
                  <c:v>0.57399999999999995</c:v>
                </c:pt>
                <c:pt idx="730">
                  <c:v>0.54400000000000004</c:v>
                </c:pt>
                <c:pt idx="731">
                  <c:v>0.51700000000000002</c:v>
                </c:pt>
                <c:pt idx="732">
                  <c:v>0.48799999999999999</c:v>
                </c:pt>
                <c:pt idx="733">
                  <c:v>0.45500000000000002</c:v>
                </c:pt>
                <c:pt idx="734">
                  <c:v>0.42</c:v>
                </c:pt>
                <c:pt idx="735">
                  <c:v>0.38500000000000001</c:v>
                </c:pt>
                <c:pt idx="736">
                  <c:v>0.34799999999999998</c:v>
                </c:pt>
                <c:pt idx="737">
                  <c:v>0.313</c:v>
                </c:pt>
                <c:pt idx="738">
                  <c:v>0.27900000000000003</c:v>
                </c:pt>
                <c:pt idx="739">
                  <c:v>0.24299999999999999</c:v>
                </c:pt>
                <c:pt idx="740">
                  <c:v>0.20799999999999999</c:v>
                </c:pt>
                <c:pt idx="741">
                  <c:v>0.17899999999999999</c:v>
                </c:pt>
                <c:pt idx="742">
                  <c:v>0.14799999999999999</c:v>
                </c:pt>
                <c:pt idx="743">
                  <c:v>0.11799999999999999</c:v>
                </c:pt>
                <c:pt idx="744">
                  <c:v>9.1499999999999998E-2</c:v>
                </c:pt>
                <c:pt idx="745">
                  <c:v>7.17E-2</c:v>
                </c:pt>
                <c:pt idx="746">
                  <c:v>4.3099999999999999E-2</c:v>
                </c:pt>
                <c:pt idx="747">
                  <c:v>2.0299999999999999E-2</c:v>
                </c:pt>
                <c:pt idx="748">
                  <c:v>-1.7600000000000001E-3</c:v>
                </c:pt>
                <c:pt idx="749">
                  <c:v>-2.1999999999999999E-2</c:v>
                </c:pt>
                <c:pt idx="750">
                  <c:v>-3.95E-2</c:v>
                </c:pt>
                <c:pt idx="751">
                  <c:v>-5.7599999999999998E-2</c:v>
                </c:pt>
                <c:pt idx="752">
                  <c:v>-7.5700000000000003E-2</c:v>
                </c:pt>
                <c:pt idx="753">
                  <c:v>-9.3899999999999997E-2</c:v>
                </c:pt>
                <c:pt idx="754">
                  <c:v>-0.11</c:v>
                </c:pt>
                <c:pt idx="755">
                  <c:v>-0.123</c:v>
                </c:pt>
                <c:pt idx="756">
                  <c:v>-0.13200000000000001</c:v>
                </c:pt>
                <c:pt idx="757">
                  <c:v>-0.153</c:v>
                </c:pt>
                <c:pt idx="758">
                  <c:v>-0.17</c:v>
                </c:pt>
                <c:pt idx="759">
                  <c:v>-0.187</c:v>
                </c:pt>
                <c:pt idx="760">
                  <c:v>-0.20200000000000001</c:v>
                </c:pt>
                <c:pt idx="761">
                  <c:v>-0.22</c:v>
                </c:pt>
                <c:pt idx="762">
                  <c:v>-0.23200000000000001</c:v>
                </c:pt>
                <c:pt idx="763">
                  <c:v>-0.24299999999999999</c:v>
                </c:pt>
                <c:pt idx="764">
                  <c:v>-0.246</c:v>
                </c:pt>
                <c:pt idx="765">
                  <c:v>-0.247</c:v>
                </c:pt>
                <c:pt idx="766">
                  <c:v>-0.254</c:v>
                </c:pt>
                <c:pt idx="767">
                  <c:v>-0.25700000000000001</c:v>
                </c:pt>
                <c:pt idx="768">
                  <c:v>-0.254</c:v>
                </c:pt>
                <c:pt idx="769">
                  <c:v>-0.251</c:v>
                </c:pt>
                <c:pt idx="770">
                  <c:v>-0.252</c:v>
                </c:pt>
                <c:pt idx="771">
                  <c:v>-0.251</c:v>
                </c:pt>
                <c:pt idx="772">
                  <c:v>-0.249</c:v>
                </c:pt>
                <c:pt idx="773">
                  <c:v>-0.23400000000000001</c:v>
                </c:pt>
                <c:pt idx="774">
                  <c:v>-0.20599999999999999</c:v>
                </c:pt>
                <c:pt idx="775">
                  <c:v>-0.17899999999999999</c:v>
                </c:pt>
                <c:pt idx="776">
                  <c:v>-0.16300000000000001</c:v>
                </c:pt>
                <c:pt idx="777">
                  <c:v>-0.14399999999999999</c:v>
                </c:pt>
                <c:pt idx="778">
                  <c:v>-0.125</c:v>
                </c:pt>
                <c:pt idx="779">
                  <c:v>-0.10100000000000001</c:v>
                </c:pt>
                <c:pt idx="780">
                  <c:v>-6.9199999999999998E-2</c:v>
                </c:pt>
                <c:pt idx="781">
                  <c:v>-3.8300000000000001E-2</c:v>
                </c:pt>
                <c:pt idx="782">
                  <c:v>-1.0500000000000001E-2</c:v>
                </c:pt>
                <c:pt idx="783">
                  <c:v>1.7600000000000001E-2</c:v>
                </c:pt>
                <c:pt idx="784">
                  <c:v>3.5499999999999997E-2</c:v>
                </c:pt>
                <c:pt idx="785">
                  <c:v>6.4199999999999993E-2</c:v>
                </c:pt>
                <c:pt idx="786">
                  <c:v>9.5600000000000004E-2</c:v>
                </c:pt>
                <c:pt idx="787">
                  <c:v>0.13300000000000001</c:v>
                </c:pt>
                <c:pt idx="788">
                  <c:v>0.17100000000000001</c:v>
                </c:pt>
                <c:pt idx="789">
                  <c:v>0.21</c:v>
                </c:pt>
                <c:pt idx="790">
                  <c:v>0.25</c:v>
                </c:pt>
                <c:pt idx="791">
                  <c:v>0.28899999999999998</c:v>
                </c:pt>
                <c:pt idx="792">
                  <c:v>0.32500000000000001</c:v>
                </c:pt>
                <c:pt idx="793">
                  <c:v>0.35899999999999999</c:v>
                </c:pt>
                <c:pt idx="794">
                  <c:v>0.39300000000000002</c:v>
                </c:pt>
                <c:pt idx="795">
                  <c:v>0.42699999999999999</c:v>
                </c:pt>
                <c:pt idx="796">
                  <c:v>0.46500000000000002</c:v>
                </c:pt>
                <c:pt idx="797">
                  <c:v>0.50600000000000001</c:v>
                </c:pt>
                <c:pt idx="798">
                  <c:v>0.54700000000000004</c:v>
                </c:pt>
                <c:pt idx="799">
                  <c:v>0.58399999999999996</c:v>
                </c:pt>
                <c:pt idx="800">
                  <c:v>0.61399999999999999</c:v>
                </c:pt>
                <c:pt idx="801">
                  <c:v>0.64300000000000002</c:v>
                </c:pt>
                <c:pt idx="802">
                  <c:v>0.68200000000000005</c:v>
                </c:pt>
                <c:pt idx="803">
                  <c:v>0.71899999999999997</c:v>
                </c:pt>
                <c:pt idx="804">
                  <c:v>0.755</c:v>
                </c:pt>
                <c:pt idx="805">
                  <c:v>0.78700000000000003</c:v>
                </c:pt>
                <c:pt idx="806">
                  <c:v>0.81499999999999995</c:v>
                </c:pt>
                <c:pt idx="807">
                  <c:v>0.84099999999999997</c:v>
                </c:pt>
                <c:pt idx="808">
                  <c:v>0.86499999999999999</c:v>
                </c:pt>
                <c:pt idx="809">
                  <c:v>0.89700000000000002</c:v>
                </c:pt>
                <c:pt idx="810">
                  <c:v>0.92500000000000004</c:v>
                </c:pt>
                <c:pt idx="811">
                  <c:v>0.94399999999999995</c:v>
                </c:pt>
                <c:pt idx="812">
                  <c:v>0.95899999999999996</c:v>
                </c:pt>
                <c:pt idx="813">
                  <c:v>0.97799999999999998</c:v>
                </c:pt>
                <c:pt idx="814">
                  <c:v>1.01</c:v>
                </c:pt>
                <c:pt idx="815">
                  <c:v>1.03</c:v>
                </c:pt>
                <c:pt idx="816">
                  <c:v>1.04</c:v>
                </c:pt>
                <c:pt idx="817">
                  <c:v>1.05</c:v>
                </c:pt>
                <c:pt idx="818">
                  <c:v>1.07</c:v>
                </c:pt>
                <c:pt idx="819">
                  <c:v>1.08</c:v>
                </c:pt>
                <c:pt idx="820">
                  <c:v>1.1000000000000001</c:v>
                </c:pt>
                <c:pt idx="821">
                  <c:v>1.1200000000000001</c:v>
                </c:pt>
                <c:pt idx="822">
                  <c:v>1.1299999999999999</c:v>
                </c:pt>
                <c:pt idx="823">
                  <c:v>1.1499999999999999</c:v>
                </c:pt>
                <c:pt idx="824">
                  <c:v>1.1599999999999999</c:v>
                </c:pt>
                <c:pt idx="825">
                  <c:v>1.17</c:v>
                </c:pt>
                <c:pt idx="826">
                  <c:v>1.19</c:v>
                </c:pt>
                <c:pt idx="827">
                  <c:v>1.2</c:v>
                </c:pt>
                <c:pt idx="828">
                  <c:v>1.21</c:v>
                </c:pt>
                <c:pt idx="829">
                  <c:v>1.22</c:v>
                </c:pt>
                <c:pt idx="830">
                  <c:v>1.23</c:v>
                </c:pt>
                <c:pt idx="831">
                  <c:v>1.23</c:v>
                </c:pt>
                <c:pt idx="832">
                  <c:v>1.24</c:v>
                </c:pt>
                <c:pt idx="833">
                  <c:v>1.24</c:v>
                </c:pt>
                <c:pt idx="834">
                  <c:v>1.24</c:v>
                </c:pt>
                <c:pt idx="835">
                  <c:v>1.24</c:v>
                </c:pt>
                <c:pt idx="836">
                  <c:v>1.25</c:v>
                </c:pt>
                <c:pt idx="837">
                  <c:v>1.23</c:v>
                </c:pt>
                <c:pt idx="838">
                  <c:v>1.22</c:v>
                </c:pt>
                <c:pt idx="839">
                  <c:v>1.22</c:v>
                </c:pt>
                <c:pt idx="840">
                  <c:v>1.21</c:v>
                </c:pt>
                <c:pt idx="841">
                  <c:v>1.21</c:v>
                </c:pt>
                <c:pt idx="842">
                  <c:v>1.2</c:v>
                </c:pt>
                <c:pt idx="843">
                  <c:v>1.19</c:v>
                </c:pt>
                <c:pt idx="844">
                  <c:v>1.18</c:v>
                </c:pt>
                <c:pt idx="845">
                  <c:v>1.17</c:v>
                </c:pt>
                <c:pt idx="846">
                  <c:v>1.1399999999999999</c:v>
                </c:pt>
                <c:pt idx="847">
                  <c:v>1.1100000000000001</c:v>
                </c:pt>
                <c:pt idx="848">
                  <c:v>1.1000000000000001</c:v>
                </c:pt>
                <c:pt idx="849">
                  <c:v>1.07</c:v>
                </c:pt>
                <c:pt idx="850">
                  <c:v>1.04</c:v>
                </c:pt>
                <c:pt idx="851">
                  <c:v>1.01</c:v>
                </c:pt>
                <c:pt idx="852">
                  <c:v>0.99</c:v>
                </c:pt>
                <c:pt idx="853">
                  <c:v>0.96</c:v>
                </c:pt>
                <c:pt idx="854">
                  <c:v>0.93200000000000005</c:v>
                </c:pt>
                <c:pt idx="855">
                  <c:v>0.90500000000000003</c:v>
                </c:pt>
                <c:pt idx="856">
                  <c:v>0.86499999999999999</c:v>
                </c:pt>
                <c:pt idx="857">
                  <c:v>0.82599999999999996</c:v>
                </c:pt>
                <c:pt idx="858">
                  <c:v>0.78800000000000003</c:v>
                </c:pt>
                <c:pt idx="859">
                  <c:v>0.748</c:v>
                </c:pt>
                <c:pt idx="860">
                  <c:v>0.70799999999999996</c:v>
                </c:pt>
                <c:pt idx="861">
                  <c:v>0.66700000000000004</c:v>
                </c:pt>
                <c:pt idx="862">
                  <c:v>0.627</c:v>
                </c:pt>
                <c:pt idx="863">
                  <c:v>0.59399999999999997</c:v>
                </c:pt>
                <c:pt idx="864">
                  <c:v>0.56699999999999995</c:v>
                </c:pt>
                <c:pt idx="865">
                  <c:v>0.54100000000000004</c:v>
                </c:pt>
                <c:pt idx="866">
                  <c:v>0.51100000000000001</c:v>
                </c:pt>
                <c:pt idx="867">
                  <c:v>0.48499999999999999</c:v>
                </c:pt>
                <c:pt idx="868">
                  <c:v>0.45400000000000001</c:v>
                </c:pt>
                <c:pt idx="869">
                  <c:v>0.42599999999999999</c:v>
                </c:pt>
                <c:pt idx="870">
                  <c:v>0.39900000000000002</c:v>
                </c:pt>
                <c:pt idx="871">
                  <c:v>0.371</c:v>
                </c:pt>
                <c:pt idx="872">
                  <c:v>0.34399999999999997</c:v>
                </c:pt>
                <c:pt idx="873">
                  <c:v>0.315</c:v>
                </c:pt>
                <c:pt idx="874">
                  <c:v>0.28299999999999997</c:v>
                </c:pt>
                <c:pt idx="875">
                  <c:v>0.25900000000000001</c:v>
                </c:pt>
                <c:pt idx="876">
                  <c:v>0.23499999999999999</c:v>
                </c:pt>
                <c:pt idx="877">
                  <c:v>0.21199999999999999</c:v>
                </c:pt>
                <c:pt idx="878">
                  <c:v>0.185</c:v>
                </c:pt>
                <c:pt idx="879">
                  <c:v>0.158</c:v>
                </c:pt>
                <c:pt idx="880">
                  <c:v>0.13200000000000001</c:v>
                </c:pt>
                <c:pt idx="881">
                  <c:v>0.115</c:v>
                </c:pt>
                <c:pt idx="882">
                  <c:v>9.6199999999999994E-2</c:v>
                </c:pt>
                <c:pt idx="883">
                  <c:v>7.3999999999999996E-2</c:v>
                </c:pt>
                <c:pt idx="884">
                  <c:v>5.45E-2</c:v>
                </c:pt>
                <c:pt idx="885">
                  <c:v>3.0200000000000001E-2</c:v>
                </c:pt>
                <c:pt idx="886">
                  <c:v>3.7599999999999999E-3</c:v>
                </c:pt>
                <c:pt idx="887">
                  <c:v>-2.1299999999999999E-2</c:v>
                </c:pt>
                <c:pt idx="888">
                  <c:v>-3.8100000000000002E-2</c:v>
                </c:pt>
                <c:pt idx="889">
                  <c:v>-5.3199999999999997E-2</c:v>
                </c:pt>
                <c:pt idx="890">
                  <c:v>-6.8900000000000003E-2</c:v>
                </c:pt>
                <c:pt idx="891">
                  <c:v>-8.0299999999999996E-2</c:v>
                </c:pt>
                <c:pt idx="892">
                  <c:v>-8.8099999999999998E-2</c:v>
                </c:pt>
                <c:pt idx="893">
                  <c:v>-9.0800000000000006E-2</c:v>
                </c:pt>
                <c:pt idx="894">
                  <c:v>-9.6100000000000005E-2</c:v>
                </c:pt>
                <c:pt idx="895">
                  <c:v>-0.1</c:v>
                </c:pt>
                <c:pt idx="896">
                  <c:v>-0.10299999999999999</c:v>
                </c:pt>
                <c:pt idx="897">
                  <c:v>-9.8100000000000007E-2</c:v>
                </c:pt>
                <c:pt idx="898">
                  <c:v>-8.5000000000000006E-2</c:v>
                </c:pt>
                <c:pt idx="899">
                  <c:v>-6.7599999999999993E-2</c:v>
                </c:pt>
                <c:pt idx="900">
                  <c:v>-4.7100000000000003E-2</c:v>
                </c:pt>
                <c:pt idx="901">
                  <c:v>-1.5699999999999999E-2</c:v>
                </c:pt>
                <c:pt idx="902">
                  <c:v>1.55E-2</c:v>
                </c:pt>
                <c:pt idx="903">
                  <c:v>4.82E-2</c:v>
                </c:pt>
                <c:pt idx="904">
                  <c:v>7.8100000000000003E-2</c:v>
                </c:pt>
                <c:pt idx="905">
                  <c:v>0.10299999999999999</c:v>
                </c:pt>
                <c:pt idx="906">
                  <c:v>0.13600000000000001</c:v>
                </c:pt>
                <c:pt idx="907">
                  <c:v>0.16900000000000001</c:v>
                </c:pt>
                <c:pt idx="908">
                  <c:v>0.191</c:v>
                </c:pt>
                <c:pt idx="909">
                  <c:v>0.20899999999999999</c:v>
                </c:pt>
                <c:pt idx="910">
                  <c:v>0.22</c:v>
                </c:pt>
                <c:pt idx="911">
                  <c:v>0.23599999999999999</c:v>
                </c:pt>
                <c:pt idx="912">
                  <c:v>0.25800000000000001</c:v>
                </c:pt>
                <c:pt idx="913">
                  <c:v>0.27100000000000002</c:v>
                </c:pt>
                <c:pt idx="914">
                  <c:v>0.30399999999999999</c:v>
                </c:pt>
                <c:pt idx="915">
                  <c:v>0.33100000000000002</c:v>
                </c:pt>
                <c:pt idx="916">
                  <c:v>0.36199999999999999</c:v>
                </c:pt>
                <c:pt idx="917">
                  <c:v>0.39100000000000001</c:v>
                </c:pt>
                <c:pt idx="918">
                  <c:v>0.42299999999999999</c:v>
                </c:pt>
                <c:pt idx="919">
                  <c:v>0.45500000000000002</c:v>
                </c:pt>
                <c:pt idx="920">
                  <c:v>0.49199999999999999</c:v>
                </c:pt>
                <c:pt idx="921">
                  <c:v>0.53700000000000003</c:v>
                </c:pt>
                <c:pt idx="922">
                  <c:v>0.57799999999999996</c:v>
                </c:pt>
                <c:pt idx="923">
                  <c:v>0.622</c:v>
                </c:pt>
                <c:pt idx="924">
                  <c:v>0.65900000000000003</c:v>
                </c:pt>
                <c:pt idx="925">
                  <c:v>0.69499999999999995</c:v>
                </c:pt>
                <c:pt idx="926">
                  <c:v>0.73399999999999999</c:v>
                </c:pt>
                <c:pt idx="927">
                  <c:v>0.76800000000000002</c:v>
                </c:pt>
                <c:pt idx="928">
                  <c:v>0.80300000000000005</c:v>
                </c:pt>
                <c:pt idx="929">
                  <c:v>0.83599999999999997</c:v>
                </c:pt>
                <c:pt idx="930">
                  <c:v>0.871</c:v>
                </c:pt>
                <c:pt idx="931">
                  <c:v>0.89400000000000002</c:v>
                </c:pt>
                <c:pt idx="932">
                  <c:v>0.91</c:v>
                </c:pt>
                <c:pt idx="933">
                  <c:v>0.94</c:v>
                </c:pt>
                <c:pt idx="934">
                  <c:v>0.98599999999999999</c:v>
                </c:pt>
                <c:pt idx="935">
                  <c:v>1.02</c:v>
                </c:pt>
                <c:pt idx="936">
                  <c:v>1.04</c:v>
                </c:pt>
                <c:pt idx="937">
                  <c:v>1.06</c:v>
                </c:pt>
                <c:pt idx="938">
                  <c:v>1.08</c:v>
                </c:pt>
                <c:pt idx="939">
                  <c:v>1.1000000000000001</c:v>
                </c:pt>
                <c:pt idx="940">
                  <c:v>1.1299999999999999</c:v>
                </c:pt>
                <c:pt idx="941">
                  <c:v>1.17</c:v>
                </c:pt>
                <c:pt idx="942">
                  <c:v>1.2</c:v>
                </c:pt>
                <c:pt idx="943">
                  <c:v>1.22</c:v>
                </c:pt>
                <c:pt idx="944">
                  <c:v>1.26</c:v>
                </c:pt>
                <c:pt idx="945">
                  <c:v>1.28</c:v>
                </c:pt>
                <c:pt idx="946">
                  <c:v>1.31</c:v>
                </c:pt>
                <c:pt idx="947">
                  <c:v>1.33</c:v>
                </c:pt>
                <c:pt idx="948">
                  <c:v>1.35</c:v>
                </c:pt>
                <c:pt idx="949">
                  <c:v>1.36</c:v>
                </c:pt>
                <c:pt idx="950">
                  <c:v>1.37</c:v>
                </c:pt>
                <c:pt idx="951">
                  <c:v>1.38</c:v>
                </c:pt>
                <c:pt idx="952">
                  <c:v>1.39</c:v>
                </c:pt>
                <c:pt idx="953">
                  <c:v>1.39</c:v>
                </c:pt>
                <c:pt idx="954">
                  <c:v>1.4</c:v>
                </c:pt>
                <c:pt idx="955">
                  <c:v>1.41</c:v>
                </c:pt>
                <c:pt idx="956">
                  <c:v>1.42</c:v>
                </c:pt>
                <c:pt idx="957">
                  <c:v>1.42</c:v>
                </c:pt>
                <c:pt idx="958">
                  <c:v>1.42</c:v>
                </c:pt>
                <c:pt idx="959">
                  <c:v>1.42</c:v>
                </c:pt>
                <c:pt idx="960">
                  <c:v>1.42</c:v>
                </c:pt>
                <c:pt idx="961">
                  <c:v>1.41</c:v>
                </c:pt>
                <c:pt idx="962">
                  <c:v>1.4</c:v>
                </c:pt>
                <c:pt idx="963">
                  <c:v>1.39</c:v>
                </c:pt>
                <c:pt idx="964">
                  <c:v>1.38</c:v>
                </c:pt>
                <c:pt idx="965">
                  <c:v>1.36</c:v>
                </c:pt>
                <c:pt idx="966">
                  <c:v>1.35</c:v>
                </c:pt>
                <c:pt idx="967">
                  <c:v>1.34</c:v>
                </c:pt>
                <c:pt idx="968">
                  <c:v>1.32</c:v>
                </c:pt>
                <c:pt idx="969">
                  <c:v>1.3</c:v>
                </c:pt>
                <c:pt idx="970">
                  <c:v>1.29</c:v>
                </c:pt>
                <c:pt idx="971">
                  <c:v>1.27</c:v>
                </c:pt>
                <c:pt idx="972">
                  <c:v>1.24</c:v>
                </c:pt>
                <c:pt idx="973">
                  <c:v>1.22</c:v>
                </c:pt>
                <c:pt idx="974">
                  <c:v>1.19</c:v>
                </c:pt>
                <c:pt idx="975">
                  <c:v>1.1599999999999999</c:v>
                </c:pt>
                <c:pt idx="976">
                  <c:v>1.1200000000000001</c:v>
                </c:pt>
                <c:pt idx="977">
                  <c:v>1.08</c:v>
                </c:pt>
                <c:pt idx="978">
                  <c:v>1.06</c:v>
                </c:pt>
                <c:pt idx="979">
                  <c:v>1.03</c:v>
                </c:pt>
                <c:pt idx="980">
                  <c:v>1</c:v>
                </c:pt>
                <c:pt idx="981">
                  <c:v>0.96499999999999997</c:v>
                </c:pt>
                <c:pt idx="982">
                  <c:v>0.92800000000000005</c:v>
                </c:pt>
                <c:pt idx="983">
                  <c:v>0.89600000000000002</c:v>
                </c:pt>
                <c:pt idx="984">
                  <c:v>0.86499999999999999</c:v>
                </c:pt>
                <c:pt idx="985">
                  <c:v>0.83599999999999997</c:v>
                </c:pt>
                <c:pt idx="986">
                  <c:v>0.80600000000000005</c:v>
                </c:pt>
                <c:pt idx="987">
                  <c:v>0.77100000000000002</c:v>
                </c:pt>
                <c:pt idx="988">
                  <c:v>0.73799999999999999</c:v>
                </c:pt>
                <c:pt idx="989">
                  <c:v>0.70899999999999996</c:v>
                </c:pt>
                <c:pt idx="990">
                  <c:v>0.68100000000000005</c:v>
                </c:pt>
                <c:pt idx="991">
                  <c:v>0.65200000000000002</c:v>
                </c:pt>
                <c:pt idx="992">
                  <c:v>0.62</c:v>
                </c:pt>
                <c:pt idx="993">
                  <c:v>0.58899999999999997</c:v>
                </c:pt>
                <c:pt idx="994">
                  <c:v>0.55600000000000005</c:v>
                </c:pt>
                <c:pt idx="995">
                  <c:v>0.53300000000000003</c:v>
                </c:pt>
                <c:pt idx="996">
                  <c:v>0.51</c:v>
                </c:pt>
                <c:pt idx="997">
                  <c:v>0.49099999999999999</c:v>
                </c:pt>
                <c:pt idx="998">
                  <c:v>0.47099999999999997</c:v>
                </c:pt>
                <c:pt idx="999">
                  <c:v>0.44600000000000001</c:v>
                </c:pt>
                <c:pt idx="1000">
                  <c:v>0.42199999999999999</c:v>
                </c:pt>
                <c:pt idx="1001">
                  <c:v>0.40799999999999997</c:v>
                </c:pt>
                <c:pt idx="1002">
                  <c:v>0.4</c:v>
                </c:pt>
                <c:pt idx="1003">
                  <c:v>0.38500000000000001</c:v>
                </c:pt>
                <c:pt idx="1004">
                  <c:v>0.36899999999999999</c:v>
                </c:pt>
                <c:pt idx="1005">
                  <c:v>0.35</c:v>
                </c:pt>
                <c:pt idx="1006">
                  <c:v>0.33400000000000002</c:v>
                </c:pt>
                <c:pt idx="1007">
                  <c:v>0.32</c:v>
                </c:pt>
                <c:pt idx="1008">
                  <c:v>0.30399999999999999</c:v>
                </c:pt>
                <c:pt idx="1009">
                  <c:v>0.28999999999999998</c:v>
                </c:pt>
                <c:pt idx="1010">
                  <c:v>0.27100000000000002</c:v>
                </c:pt>
                <c:pt idx="1011">
                  <c:v>0.251</c:v>
                </c:pt>
                <c:pt idx="1012">
                  <c:v>0.245</c:v>
                </c:pt>
                <c:pt idx="1013">
                  <c:v>0.23499999999999999</c:v>
                </c:pt>
                <c:pt idx="1014">
                  <c:v>0.23</c:v>
                </c:pt>
                <c:pt idx="1015">
                  <c:v>0.22</c:v>
                </c:pt>
                <c:pt idx="1016">
                  <c:v>0.20599999999999999</c:v>
                </c:pt>
                <c:pt idx="1017">
                  <c:v>0.19600000000000001</c:v>
                </c:pt>
                <c:pt idx="1018">
                  <c:v>0.189</c:v>
                </c:pt>
                <c:pt idx="1019">
                  <c:v>0.189</c:v>
                </c:pt>
                <c:pt idx="1020">
                  <c:v>0.192</c:v>
                </c:pt>
                <c:pt idx="1021">
                  <c:v>0.20200000000000001</c:v>
                </c:pt>
                <c:pt idx="1022">
                  <c:v>0.214</c:v>
                </c:pt>
                <c:pt idx="1023">
                  <c:v>0.223</c:v>
                </c:pt>
                <c:pt idx="1024">
                  <c:v>0.23</c:v>
                </c:pt>
                <c:pt idx="1025">
                  <c:v>0.24199999999999999</c:v>
                </c:pt>
                <c:pt idx="1026">
                  <c:v>0.255</c:v>
                </c:pt>
                <c:pt idx="1027">
                  <c:v>0.26700000000000002</c:v>
                </c:pt>
                <c:pt idx="1028">
                  <c:v>0.28999999999999998</c:v>
                </c:pt>
                <c:pt idx="1029">
                  <c:v>0.32100000000000001</c:v>
                </c:pt>
                <c:pt idx="1030">
                  <c:v>0.35499999999999998</c:v>
                </c:pt>
                <c:pt idx="1031">
                  <c:v>0.38300000000000001</c:v>
                </c:pt>
                <c:pt idx="1032">
                  <c:v>0.40899999999999997</c:v>
                </c:pt>
                <c:pt idx="1033">
                  <c:v>0.438</c:v>
                </c:pt>
                <c:pt idx="1034">
                  <c:v>0.46200000000000002</c:v>
                </c:pt>
                <c:pt idx="1035">
                  <c:v>0.48799999999999999</c:v>
                </c:pt>
                <c:pt idx="1036">
                  <c:v>0.51200000000000001</c:v>
                </c:pt>
                <c:pt idx="1037">
                  <c:v>0.53900000000000003</c:v>
                </c:pt>
                <c:pt idx="1038">
                  <c:v>0.55700000000000005</c:v>
                </c:pt>
                <c:pt idx="1039">
                  <c:v>0.58699999999999997</c:v>
                </c:pt>
                <c:pt idx="1040">
                  <c:v>0.61199999999999999</c:v>
                </c:pt>
                <c:pt idx="1041">
                  <c:v>0.64100000000000001</c:v>
                </c:pt>
                <c:pt idx="1042">
                  <c:v>0.67200000000000004</c:v>
                </c:pt>
                <c:pt idx="1043">
                  <c:v>0.70799999999999996</c:v>
                </c:pt>
                <c:pt idx="1044">
                  <c:v>0.74099999999999999</c:v>
                </c:pt>
                <c:pt idx="1045">
                  <c:v>0.77900000000000003</c:v>
                </c:pt>
                <c:pt idx="1046">
                  <c:v>0.82799999999999996</c:v>
                </c:pt>
                <c:pt idx="1047">
                  <c:v>0.876</c:v>
                </c:pt>
                <c:pt idx="1048">
                  <c:v>0.91400000000000003</c:v>
                </c:pt>
                <c:pt idx="1049">
                  <c:v>0.95599999999999996</c:v>
                </c:pt>
                <c:pt idx="1050">
                  <c:v>0.995</c:v>
                </c:pt>
                <c:pt idx="1051">
                  <c:v>1.03</c:v>
                </c:pt>
                <c:pt idx="1052">
                  <c:v>1.07</c:v>
                </c:pt>
                <c:pt idx="1053">
                  <c:v>1.1100000000000001</c:v>
                </c:pt>
                <c:pt idx="1054">
                  <c:v>1.1599999999999999</c:v>
                </c:pt>
                <c:pt idx="1055">
                  <c:v>1.2</c:v>
                </c:pt>
                <c:pt idx="1056">
                  <c:v>1.27</c:v>
                </c:pt>
                <c:pt idx="1057">
                  <c:v>1.31</c:v>
                </c:pt>
                <c:pt idx="1058">
                  <c:v>1.34</c:v>
                </c:pt>
                <c:pt idx="1059">
                  <c:v>1.37</c:v>
                </c:pt>
                <c:pt idx="1060">
                  <c:v>1.4</c:v>
                </c:pt>
                <c:pt idx="1061">
                  <c:v>1.43</c:v>
                </c:pt>
                <c:pt idx="1062">
                  <c:v>1.45</c:v>
                </c:pt>
                <c:pt idx="1063">
                  <c:v>1.48</c:v>
                </c:pt>
                <c:pt idx="1064">
                  <c:v>1.51</c:v>
                </c:pt>
                <c:pt idx="1065">
                  <c:v>1.55</c:v>
                </c:pt>
                <c:pt idx="1066">
                  <c:v>1.57</c:v>
                </c:pt>
                <c:pt idx="1067">
                  <c:v>1.59</c:v>
                </c:pt>
                <c:pt idx="1068">
                  <c:v>1.63</c:v>
                </c:pt>
                <c:pt idx="1069">
                  <c:v>1.67</c:v>
                </c:pt>
                <c:pt idx="1070">
                  <c:v>1.7</c:v>
                </c:pt>
                <c:pt idx="1071">
                  <c:v>1.73</c:v>
                </c:pt>
                <c:pt idx="1072">
                  <c:v>1.74</c:v>
                </c:pt>
                <c:pt idx="1073">
                  <c:v>1.75</c:v>
                </c:pt>
                <c:pt idx="1074">
                  <c:v>1.75</c:v>
                </c:pt>
                <c:pt idx="1075">
                  <c:v>1.78</c:v>
                </c:pt>
                <c:pt idx="1076">
                  <c:v>1.79</c:v>
                </c:pt>
                <c:pt idx="1077">
                  <c:v>1.79</c:v>
                </c:pt>
                <c:pt idx="1078">
                  <c:v>1.8</c:v>
                </c:pt>
                <c:pt idx="1079">
                  <c:v>1.82</c:v>
                </c:pt>
                <c:pt idx="1080">
                  <c:v>1.83</c:v>
                </c:pt>
                <c:pt idx="1081">
                  <c:v>1.84</c:v>
                </c:pt>
                <c:pt idx="1082">
                  <c:v>1.85</c:v>
                </c:pt>
                <c:pt idx="1083">
                  <c:v>1.86</c:v>
                </c:pt>
                <c:pt idx="1084">
                  <c:v>1.86</c:v>
                </c:pt>
                <c:pt idx="1085">
                  <c:v>1.86</c:v>
                </c:pt>
                <c:pt idx="1086">
                  <c:v>1.86</c:v>
                </c:pt>
                <c:pt idx="1087">
                  <c:v>1.85</c:v>
                </c:pt>
                <c:pt idx="1088">
                  <c:v>1.83</c:v>
                </c:pt>
                <c:pt idx="1089">
                  <c:v>1.81</c:v>
                </c:pt>
                <c:pt idx="1090">
                  <c:v>1.81</c:v>
                </c:pt>
                <c:pt idx="1091">
                  <c:v>1.8</c:v>
                </c:pt>
                <c:pt idx="1092">
                  <c:v>1.8</c:v>
                </c:pt>
                <c:pt idx="1093">
                  <c:v>1.79</c:v>
                </c:pt>
                <c:pt idx="1094">
                  <c:v>1.78</c:v>
                </c:pt>
                <c:pt idx="1095">
                  <c:v>1.78</c:v>
                </c:pt>
                <c:pt idx="1096">
                  <c:v>1.76</c:v>
                </c:pt>
                <c:pt idx="1097">
                  <c:v>1.75</c:v>
                </c:pt>
                <c:pt idx="1098">
                  <c:v>1.72</c:v>
                </c:pt>
                <c:pt idx="1099">
                  <c:v>1.7</c:v>
                </c:pt>
                <c:pt idx="1100">
                  <c:v>1.68</c:v>
                </c:pt>
                <c:pt idx="1101">
                  <c:v>1.64</c:v>
                </c:pt>
                <c:pt idx="1102">
                  <c:v>1.62</c:v>
                </c:pt>
                <c:pt idx="1103">
                  <c:v>1.6</c:v>
                </c:pt>
                <c:pt idx="1104">
                  <c:v>1.56</c:v>
                </c:pt>
                <c:pt idx="1105">
                  <c:v>1.53</c:v>
                </c:pt>
                <c:pt idx="1106">
                  <c:v>1.49</c:v>
                </c:pt>
                <c:pt idx="1107">
                  <c:v>1.45</c:v>
                </c:pt>
                <c:pt idx="1108">
                  <c:v>1.41</c:v>
                </c:pt>
                <c:pt idx="1109">
                  <c:v>1.37</c:v>
                </c:pt>
                <c:pt idx="1110">
                  <c:v>1.34</c:v>
                </c:pt>
                <c:pt idx="1111">
                  <c:v>1.31</c:v>
                </c:pt>
                <c:pt idx="1112">
                  <c:v>1.28</c:v>
                </c:pt>
                <c:pt idx="1113">
                  <c:v>1.26</c:v>
                </c:pt>
                <c:pt idx="1114">
                  <c:v>1.23</c:v>
                </c:pt>
                <c:pt idx="1115">
                  <c:v>1.21</c:v>
                </c:pt>
                <c:pt idx="1116">
                  <c:v>1.18</c:v>
                </c:pt>
                <c:pt idx="1117">
                  <c:v>1.1499999999999999</c:v>
                </c:pt>
                <c:pt idx="1118">
                  <c:v>1.1299999999999999</c:v>
                </c:pt>
                <c:pt idx="1119">
                  <c:v>1.1100000000000001</c:v>
                </c:pt>
                <c:pt idx="1120">
                  <c:v>1.08</c:v>
                </c:pt>
                <c:pt idx="1121">
                  <c:v>1.05</c:v>
                </c:pt>
                <c:pt idx="1122">
                  <c:v>1.03</c:v>
                </c:pt>
                <c:pt idx="1123">
                  <c:v>1.01</c:v>
                </c:pt>
                <c:pt idx="1124">
                  <c:v>0.98199999999999998</c:v>
                </c:pt>
                <c:pt idx="1125">
                  <c:v>0.95699999999999996</c:v>
                </c:pt>
                <c:pt idx="1126">
                  <c:v>0.93700000000000006</c:v>
                </c:pt>
                <c:pt idx="1127">
                  <c:v>0.91200000000000003</c:v>
                </c:pt>
                <c:pt idx="1128">
                  <c:v>0.89600000000000002</c:v>
                </c:pt>
                <c:pt idx="1129">
                  <c:v>0.88200000000000001</c:v>
                </c:pt>
                <c:pt idx="1130">
                  <c:v>0.86699999999999999</c:v>
                </c:pt>
                <c:pt idx="1131">
                  <c:v>0.85699999999999998</c:v>
                </c:pt>
                <c:pt idx="1132">
                  <c:v>0.84599999999999997</c:v>
                </c:pt>
                <c:pt idx="1133">
                  <c:v>0.84199999999999997</c:v>
                </c:pt>
                <c:pt idx="1134">
                  <c:v>0.84199999999999997</c:v>
                </c:pt>
                <c:pt idx="1135">
                  <c:v>0.84299999999999997</c:v>
                </c:pt>
                <c:pt idx="1136">
                  <c:v>0.84499999999999997</c:v>
                </c:pt>
                <c:pt idx="1137">
                  <c:v>0.84899999999999998</c:v>
                </c:pt>
                <c:pt idx="1138">
                  <c:v>0.872</c:v>
                </c:pt>
                <c:pt idx="1139">
                  <c:v>0.88900000000000001</c:v>
                </c:pt>
                <c:pt idx="1140">
                  <c:v>0.91400000000000003</c:v>
                </c:pt>
                <c:pt idx="1141">
                  <c:v>0.93700000000000006</c:v>
                </c:pt>
                <c:pt idx="1142">
                  <c:v>0.96399999999999997</c:v>
                </c:pt>
                <c:pt idx="1143">
                  <c:v>0.99199999999999999</c:v>
                </c:pt>
                <c:pt idx="1144">
                  <c:v>1.04</c:v>
                </c:pt>
                <c:pt idx="1145">
                  <c:v>1.0900000000000001</c:v>
                </c:pt>
                <c:pt idx="1146">
                  <c:v>1.1299999999999999</c:v>
                </c:pt>
                <c:pt idx="1147">
                  <c:v>1.17</c:v>
                </c:pt>
                <c:pt idx="1148">
                  <c:v>1.19</c:v>
                </c:pt>
                <c:pt idx="1149">
                  <c:v>1.21</c:v>
                </c:pt>
                <c:pt idx="1150">
                  <c:v>1.22</c:v>
                </c:pt>
                <c:pt idx="1151">
                  <c:v>1.25</c:v>
                </c:pt>
                <c:pt idx="1152">
                  <c:v>1.29</c:v>
                </c:pt>
                <c:pt idx="1153">
                  <c:v>1.33</c:v>
                </c:pt>
                <c:pt idx="1154">
                  <c:v>1.36</c:v>
                </c:pt>
                <c:pt idx="1155">
                  <c:v>1.4</c:v>
                </c:pt>
                <c:pt idx="1156">
                  <c:v>1.43</c:v>
                </c:pt>
                <c:pt idx="1157">
                  <c:v>1.48</c:v>
                </c:pt>
                <c:pt idx="1158">
                  <c:v>1.53</c:v>
                </c:pt>
                <c:pt idx="1159">
                  <c:v>1.56</c:v>
                </c:pt>
                <c:pt idx="1160">
                  <c:v>1.6</c:v>
                </c:pt>
                <c:pt idx="1161">
                  <c:v>1.63</c:v>
                </c:pt>
                <c:pt idx="1162">
                  <c:v>1.66</c:v>
                </c:pt>
                <c:pt idx="1163">
                  <c:v>1.69</c:v>
                </c:pt>
                <c:pt idx="1164">
                  <c:v>1.73</c:v>
                </c:pt>
                <c:pt idx="1165">
                  <c:v>1.78</c:v>
                </c:pt>
                <c:pt idx="1166">
                  <c:v>1.81</c:v>
                </c:pt>
                <c:pt idx="1167">
                  <c:v>1.85</c:v>
                </c:pt>
                <c:pt idx="1168">
                  <c:v>1.9</c:v>
                </c:pt>
                <c:pt idx="1169">
                  <c:v>1.94</c:v>
                </c:pt>
                <c:pt idx="1170">
                  <c:v>1.99</c:v>
                </c:pt>
                <c:pt idx="1171">
                  <c:v>2.0299999999999998</c:v>
                </c:pt>
                <c:pt idx="1172">
                  <c:v>2.0699999999999998</c:v>
                </c:pt>
                <c:pt idx="1173">
                  <c:v>2.13</c:v>
                </c:pt>
                <c:pt idx="1174">
                  <c:v>2.1800000000000002</c:v>
                </c:pt>
                <c:pt idx="1175">
                  <c:v>2.21</c:v>
                </c:pt>
                <c:pt idx="1176">
                  <c:v>2.27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846016"/>
        <c:axId val="117847552"/>
      </c:scatterChart>
      <c:valAx>
        <c:axId val="117846016"/>
        <c:scaling>
          <c:orientation val="minMax"/>
        </c:scaling>
        <c:delete val="0"/>
        <c:axPos val="b"/>
        <c:numFmt formatCode="#,##0.0" sourceLinked="0"/>
        <c:majorTickMark val="out"/>
        <c:minorTickMark val="none"/>
        <c:tickLblPos val="nextTo"/>
        <c:crossAx val="117847552"/>
        <c:crosses val="autoZero"/>
        <c:crossBetween val="midCat"/>
        <c:majorUnit val="1"/>
      </c:valAx>
      <c:valAx>
        <c:axId val="117847552"/>
        <c:scaling>
          <c:orientation val="minMax"/>
        </c:scaling>
        <c:delete val="0"/>
        <c:axPos val="l"/>
        <c:numFmt formatCode="#,##0.0" sourceLinked="0"/>
        <c:majorTickMark val="out"/>
        <c:minorTickMark val="none"/>
        <c:tickLblPos val="nextTo"/>
        <c:crossAx val="117846016"/>
        <c:crosses val="autoZero"/>
        <c:crossBetween val="midCat"/>
        <c:majorUnit val="1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smtClean="0">
                <a:effectLst/>
              </a:rPr>
              <a:t>USGS </a:t>
            </a:r>
            <a:r>
              <a:rPr lang="en-US" sz="1800" b="1" i="0" u="none" strike="noStrike" baseline="0" dirty="0" err="1" smtClean="0">
                <a:effectLst/>
              </a:rPr>
              <a:t>Gowanus</a:t>
            </a:r>
            <a:r>
              <a:rPr lang="en-US" sz="1800" b="1" i="0" u="none" strike="noStrike" baseline="0" dirty="0" smtClean="0">
                <a:effectLst/>
              </a:rPr>
              <a:t> Canal, Brooklyn </a:t>
            </a:r>
            <a:r>
              <a:rPr lang="en-US" dirty="0" smtClean="0"/>
              <a:t>KIN-003WL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8561768138029027E-2"/>
          <c:y val="0.19480351414406533"/>
          <c:w val="0.88073696958988124"/>
          <c:h val="0.59104512977544477"/>
        </c:manualLayout>
      </c:layout>
      <c:scatterChart>
        <c:scatterStyle val="lineMarker"/>
        <c:varyColors val="0"/>
        <c:ser>
          <c:idx val="0"/>
          <c:order val="0"/>
          <c:tx>
            <c:v>USGS Observation</c:v>
          </c:tx>
          <c:spPr>
            <a:ln w="28575">
              <a:noFill/>
            </a:ln>
          </c:spPr>
          <c:marker>
            <c:symbol val="star"/>
            <c:size val="4"/>
          </c:marker>
          <c:xVal>
            <c:numRef>
              <c:f>'1_USGS'!$C$1:$C$17461</c:f>
              <c:numCache>
                <c:formatCode>0.00000</c:formatCode>
                <c:ptCount val="17461"/>
                <c:pt idx="0">
                  <c:v>0</c:v>
                </c:pt>
                <c:pt idx="1">
                  <c:v>4.1666666666666666E-3</c:v>
                </c:pt>
                <c:pt idx="2">
                  <c:v>8.3333333333333332E-3</c:v>
                </c:pt>
                <c:pt idx="3">
                  <c:v>1.2500000000000001E-2</c:v>
                </c:pt>
                <c:pt idx="4">
                  <c:v>1.6666666666666666E-2</c:v>
                </c:pt>
                <c:pt idx="5">
                  <c:v>2.0833333333333332E-2</c:v>
                </c:pt>
                <c:pt idx="6">
                  <c:v>2.4999999999999998E-2</c:v>
                </c:pt>
                <c:pt idx="7">
                  <c:v>2.9166666666666664E-2</c:v>
                </c:pt>
                <c:pt idx="8">
                  <c:v>3.3333333333333333E-2</c:v>
                </c:pt>
                <c:pt idx="9">
                  <c:v>3.7499999999999999E-2</c:v>
                </c:pt>
                <c:pt idx="10">
                  <c:v>4.1666666666666664E-2</c:v>
                </c:pt>
                <c:pt idx="11">
                  <c:v>4.583333333333333E-2</c:v>
                </c:pt>
                <c:pt idx="12">
                  <c:v>4.9999999999999996E-2</c:v>
                </c:pt>
                <c:pt idx="13">
                  <c:v>5.4166666666666662E-2</c:v>
                </c:pt>
                <c:pt idx="14">
                  <c:v>5.8333333333333327E-2</c:v>
                </c:pt>
                <c:pt idx="15">
                  <c:v>6.2499999999999993E-2</c:v>
                </c:pt>
                <c:pt idx="16">
                  <c:v>6.6666666666666666E-2</c:v>
                </c:pt>
                <c:pt idx="17">
                  <c:v>7.0833333333333331E-2</c:v>
                </c:pt>
                <c:pt idx="18">
                  <c:v>7.4999999999999997E-2</c:v>
                </c:pt>
                <c:pt idx="19">
                  <c:v>7.9166666666666663E-2</c:v>
                </c:pt>
                <c:pt idx="20">
                  <c:v>8.3333333333333329E-2</c:v>
                </c:pt>
                <c:pt idx="21">
                  <c:v>8.7499999999999994E-2</c:v>
                </c:pt>
                <c:pt idx="22">
                  <c:v>9.166666666666666E-2</c:v>
                </c:pt>
                <c:pt idx="23">
                  <c:v>9.5833333333333326E-2</c:v>
                </c:pt>
                <c:pt idx="24">
                  <c:v>9.9999999999999992E-2</c:v>
                </c:pt>
                <c:pt idx="25">
                  <c:v>0.10416666666666666</c:v>
                </c:pt>
                <c:pt idx="26">
                  <c:v>0.10833333333333332</c:v>
                </c:pt>
                <c:pt idx="27">
                  <c:v>0.11249999999999999</c:v>
                </c:pt>
                <c:pt idx="28">
                  <c:v>0.11666666666666665</c:v>
                </c:pt>
                <c:pt idx="29">
                  <c:v>0.12083333333333332</c:v>
                </c:pt>
                <c:pt idx="30">
                  <c:v>0.12499999999999999</c:v>
                </c:pt>
                <c:pt idx="31">
                  <c:v>0.12916666666666665</c:v>
                </c:pt>
                <c:pt idx="32">
                  <c:v>0.13333333333333333</c:v>
                </c:pt>
                <c:pt idx="33">
                  <c:v>0.13750000000000001</c:v>
                </c:pt>
                <c:pt idx="34">
                  <c:v>0.14166666666666669</c:v>
                </c:pt>
                <c:pt idx="35">
                  <c:v>0.14583333333333337</c:v>
                </c:pt>
                <c:pt idx="36">
                  <c:v>0.15000000000000005</c:v>
                </c:pt>
                <c:pt idx="37">
                  <c:v>0.15416666666666673</c:v>
                </c:pt>
                <c:pt idx="38">
                  <c:v>0.15833333333333341</c:v>
                </c:pt>
                <c:pt idx="39">
                  <c:v>0.16250000000000009</c:v>
                </c:pt>
                <c:pt idx="40">
                  <c:v>0.16666666666666677</c:v>
                </c:pt>
                <c:pt idx="41">
                  <c:v>0.17083333333333345</c:v>
                </c:pt>
                <c:pt idx="42">
                  <c:v>0.17500000000000013</c:v>
                </c:pt>
                <c:pt idx="43">
                  <c:v>0.17916666666666681</c:v>
                </c:pt>
                <c:pt idx="44">
                  <c:v>0.18333333333333349</c:v>
                </c:pt>
                <c:pt idx="45">
                  <c:v>0.18750000000000017</c:v>
                </c:pt>
                <c:pt idx="46">
                  <c:v>0.19166666666666685</c:v>
                </c:pt>
                <c:pt idx="47">
                  <c:v>0.19583333333333353</c:v>
                </c:pt>
                <c:pt idx="48">
                  <c:v>0.20000000000000021</c:v>
                </c:pt>
                <c:pt idx="49">
                  <c:v>0.20416666666666689</c:v>
                </c:pt>
                <c:pt idx="50">
                  <c:v>0.20833333333333356</c:v>
                </c:pt>
                <c:pt idx="51">
                  <c:v>0.21250000000000024</c:v>
                </c:pt>
                <c:pt idx="52">
                  <c:v>0.21666666666666692</c:v>
                </c:pt>
                <c:pt idx="53">
                  <c:v>0.2208333333333336</c:v>
                </c:pt>
                <c:pt idx="54">
                  <c:v>0.22500000000000028</c:v>
                </c:pt>
                <c:pt idx="55">
                  <c:v>0.22916666666666696</c:v>
                </c:pt>
                <c:pt idx="56">
                  <c:v>0.23333333333333364</c:v>
                </c:pt>
                <c:pt idx="57">
                  <c:v>0.23750000000000032</c:v>
                </c:pt>
                <c:pt idx="58">
                  <c:v>0.241666666666667</c:v>
                </c:pt>
                <c:pt idx="59">
                  <c:v>0.24583333333333368</c:v>
                </c:pt>
                <c:pt idx="60">
                  <c:v>0.25000000000000033</c:v>
                </c:pt>
                <c:pt idx="61">
                  <c:v>0.25416666666666698</c:v>
                </c:pt>
                <c:pt idx="62">
                  <c:v>0.25833333333333364</c:v>
                </c:pt>
                <c:pt idx="63">
                  <c:v>0.26250000000000029</c:v>
                </c:pt>
                <c:pt idx="64">
                  <c:v>0.26666666666666694</c:v>
                </c:pt>
                <c:pt idx="65">
                  <c:v>0.27083333333333359</c:v>
                </c:pt>
                <c:pt idx="66">
                  <c:v>0.27500000000000024</c:v>
                </c:pt>
                <c:pt idx="67">
                  <c:v>0.2791666666666669</c:v>
                </c:pt>
                <c:pt idx="68">
                  <c:v>0.28333333333333355</c:v>
                </c:pt>
                <c:pt idx="69">
                  <c:v>0.2875000000000002</c:v>
                </c:pt>
                <c:pt idx="70">
                  <c:v>0.29166666666666685</c:v>
                </c:pt>
                <c:pt idx="71">
                  <c:v>0.2958333333333335</c:v>
                </c:pt>
                <c:pt idx="72">
                  <c:v>0.30000000000000016</c:v>
                </c:pt>
                <c:pt idx="73">
                  <c:v>0.30416666666666681</c:v>
                </c:pt>
                <c:pt idx="74">
                  <c:v>0.30833333333333346</c:v>
                </c:pt>
                <c:pt idx="75">
                  <c:v>0.31250000000000011</c:v>
                </c:pt>
                <c:pt idx="76">
                  <c:v>0.31666666666666676</c:v>
                </c:pt>
                <c:pt idx="77">
                  <c:v>0.32083333333333341</c:v>
                </c:pt>
                <c:pt idx="78">
                  <c:v>0.32500000000000007</c:v>
                </c:pt>
                <c:pt idx="79">
                  <c:v>0.32916666666666672</c:v>
                </c:pt>
                <c:pt idx="80">
                  <c:v>0.33333333333333337</c:v>
                </c:pt>
                <c:pt idx="81">
                  <c:v>0.33750000000000002</c:v>
                </c:pt>
                <c:pt idx="82">
                  <c:v>0.34166666666666667</c:v>
                </c:pt>
                <c:pt idx="83">
                  <c:v>0.34583333333333333</c:v>
                </c:pt>
                <c:pt idx="84">
                  <c:v>0.35</c:v>
                </c:pt>
                <c:pt idx="85">
                  <c:v>0.35416666666666663</c:v>
                </c:pt>
                <c:pt idx="86">
                  <c:v>0.35833333333333328</c:v>
                </c:pt>
                <c:pt idx="87">
                  <c:v>0.36249999999999993</c:v>
                </c:pt>
                <c:pt idx="88">
                  <c:v>0.36666666666666659</c:v>
                </c:pt>
                <c:pt idx="89">
                  <c:v>0.37083333333333324</c:v>
                </c:pt>
                <c:pt idx="90">
                  <c:v>0.37499999999999989</c:v>
                </c:pt>
                <c:pt idx="91">
                  <c:v>0.37916666666666654</c:v>
                </c:pt>
                <c:pt idx="92">
                  <c:v>0.38333333333333319</c:v>
                </c:pt>
                <c:pt idx="93">
                  <c:v>0.38749999999999984</c:v>
                </c:pt>
                <c:pt idx="94">
                  <c:v>0.3916666666666665</c:v>
                </c:pt>
                <c:pt idx="95">
                  <c:v>0.39583333333333315</c:v>
                </c:pt>
                <c:pt idx="96">
                  <c:v>0.3999999999999998</c:v>
                </c:pt>
                <c:pt idx="97">
                  <c:v>0.40416666666666645</c:v>
                </c:pt>
                <c:pt idx="98">
                  <c:v>0.4083333333333331</c:v>
                </c:pt>
                <c:pt idx="99">
                  <c:v>0.41249999999999976</c:v>
                </c:pt>
                <c:pt idx="100">
                  <c:v>0.41666666666666641</c:v>
                </c:pt>
                <c:pt idx="101">
                  <c:v>0.42083333333333306</c:v>
                </c:pt>
                <c:pt idx="102">
                  <c:v>0.42499999999999971</c:v>
                </c:pt>
                <c:pt idx="103">
                  <c:v>0.42916666666666636</c:v>
                </c:pt>
                <c:pt idx="104">
                  <c:v>0.43333333333333302</c:v>
                </c:pt>
                <c:pt idx="105">
                  <c:v>0.43749999999999967</c:v>
                </c:pt>
                <c:pt idx="106">
                  <c:v>0.44166666666666632</c:v>
                </c:pt>
                <c:pt idx="107">
                  <c:v>0.44583333333333297</c:v>
                </c:pt>
                <c:pt idx="108">
                  <c:v>0.44999999999999962</c:v>
                </c:pt>
                <c:pt idx="109">
                  <c:v>0.45416666666666627</c:v>
                </c:pt>
                <c:pt idx="110">
                  <c:v>0.45833333333333293</c:v>
                </c:pt>
                <c:pt idx="111">
                  <c:v>0.46249999999999958</c:v>
                </c:pt>
                <c:pt idx="112">
                  <c:v>0.46666666666666623</c:v>
                </c:pt>
                <c:pt idx="113">
                  <c:v>0.47083333333333288</c:v>
                </c:pt>
                <c:pt idx="114">
                  <c:v>0.47499999999999953</c:v>
                </c:pt>
                <c:pt idx="115">
                  <c:v>0.47916666666666619</c:v>
                </c:pt>
                <c:pt idx="116">
                  <c:v>0.48333333333333284</c:v>
                </c:pt>
                <c:pt idx="117">
                  <c:v>0.48749999999999949</c:v>
                </c:pt>
                <c:pt idx="118">
                  <c:v>0.49166666666666614</c:v>
                </c:pt>
                <c:pt idx="119">
                  <c:v>0.49583333333333279</c:v>
                </c:pt>
                <c:pt idx="120">
                  <c:v>0.49999999999999944</c:v>
                </c:pt>
                <c:pt idx="121">
                  <c:v>0.5041666666666661</c:v>
                </c:pt>
                <c:pt idx="122">
                  <c:v>0.50833333333333275</c:v>
                </c:pt>
                <c:pt idx="123">
                  <c:v>0.5124999999999994</c:v>
                </c:pt>
                <c:pt idx="124">
                  <c:v>0.51666666666666605</c:v>
                </c:pt>
                <c:pt idx="125">
                  <c:v>0.5208333333333327</c:v>
                </c:pt>
                <c:pt idx="126">
                  <c:v>0.52499999999999936</c:v>
                </c:pt>
                <c:pt idx="127">
                  <c:v>0.52916666666666601</c:v>
                </c:pt>
                <c:pt idx="128">
                  <c:v>0.53333333333333266</c:v>
                </c:pt>
                <c:pt idx="129">
                  <c:v>0.53749999999999931</c:v>
                </c:pt>
                <c:pt idx="130">
                  <c:v>0.54166666666666596</c:v>
                </c:pt>
                <c:pt idx="131">
                  <c:v>0.54583333333333262</c:v>
                </c:pt>
                <c:pt idx="132">
                  <c:v>0.54999999999999927</c:v>
                </c:pt>
                <c:pt idx="133">
                  <c:v>0.55416666666666592</c:v>
                </c:pt>
                <c:pt idx="134">
                  <c:v>0.55833333333333257</c:v>
                </c:pt>
                <c:pt idx="135">
                  <c:v>0.56249999999999922</c:v>
                </c:pt>
                <c:pt idx="136">
                  <c:v>0.56666666666666587</c:v>
                </c:pt>
                <c:pt idx="137">
                  <c:v>0.57083333333333253</c:v>
                </c:pt>
                <c:pt idx="138">
                  <c:v>0.57499999999999918</c:v>
                </c:pt>
                <c:pt idx="139">
                  <c:v>0.57916666666666583</c:v>
                </c:pt>
                <c:pt idx="140">
                  <c:v>0.58333333333333248</c:v>
                </c:pt>
                <c:pt idx="141">
                  <c:v>0.58749999999999913</c:v>
                </c:pt>
                <c:pt idx="142">
                  <c:v>0.59166666666666579</c:v>
                </c:pt>
                <c:pt idx="143">
                  <c:v>0.59583333333333244</c:v>
                </c:pt>
                <c:pt idx="144">
                  <c:v>0.59999999999999909</c:v>
                </c:pt>
                <c:pt idx="145">
                  <c:v>0.60416666666666574</c:v>
                </c:pt>
                <c:pt idx="146">
                  <c:v>0.60833333333333239</c:v>
                </c:pt>
                <c:pt idx="147">
                  <c:v>0.61249999999999905</c:v>
                </c:pt>
                <c:pt idx="148">
                  <c:v>0.6166666666666657</c:v>
                </c:pt>
                <c:pt idx="149">
                  <c:v>0.62083333333333235</c:v>
                </c:pt>
                <c:pt idx="150">
                  <c:v>0.624999999999999</c:v>
                </c:pt>
                <c:pt idx="151">
                  <c:v>0.62916666666666565</c:v>
                </c:pt>
                <c:pt idx="152">
                  <c:v>0.6333333333333323</c:v>
                </c:pt>
                <c:pt idx="153">
                  <c:v>0.63749999999999896</c:v>
                </c:pt>
                <c:pt idx="154">
                  <c:v>0.64166666666666561</c:v>
                </c:pt>
                <c:pt idx="155">
                  <c:v>0.64583333333333226</c:v>
                </c:pt>
                <c:pt idx="156">
                  <c:v>0.64999999999999891</c:v>
                </c:pt>
                <c:pt idx="157">
                  <c:v>0.65416666666666556</c:v>
                </c:pt>
                <c:pt idx="158">
                  <c:v>0.65833333333333222</c:v>
                </c:pt>
                <c:pt idx="159">
                  <c:v>0.66249999999999887</c:v>
                </c:pt>
                <c:pt idx="160">
                  <c:v>0.66666666666666552</c:v>
                </c:pt>
                <c:pt idx="161">
                  <c:v>0.67083333333333217</c:v>
                </c:pt>
                <c:pt idx="162">
                  <c:v>0.67499999999999882</c:v>
                </c:pt>
                <c:pt idx="163">
                  <c:v>0.67916666666666548</c:v>
                </c:pt>
                <c:pt idx="164">
                  <c:v>0.68333333333333213</c:v>
                </c:pt>
                <c:pt idx="165">
                  <c:v>0.68749999999999878</c:v>
                </c:pt>
                <c:pt idx="166">
                  <c:v>0.69166666666666543</c:v>
                </c:pt>
                <c:pt idx="167">
                  <c:v>0.69583333333333208</c:v>
                </c:pt>
                <c:pt idx="168">
                  <c:v>0.69999999999999873</c:v>
                </c:pt>
                <c:pt idx="169">
                  <c:v>0.70416666666666539</c:v>
                </c:pt>
                <c:pt idx="170">
                  <c:v>0.70833333333333204</c:v>
                </c:pt>
                <c:pt idx="171">
                  <c:v>0.71249999999999869</c:v>
                </c:pt>
                <c:pt idx="172">
                  <c:v>0.71666666666666534</c:v>
                </c:pt>
                <c:pt idx="173">
                  <c:v>0.72083333333333199</c:v>
                </c:pt>
                <c:pt idx="174">
                  <c:v>0.72499999999999865</c:v>
                </c:pt>
                <c:pt idx="175">
                  <c:v>0.7291666666666653</c:v>
                </c:pt>
                <c:pt idx="176">
                  <c:v>0.73333333333333195</c:v>
                </c:pt>
                <c:pt idx="177">
                  <c:v>0.7374999999999986</c:v>
                </c:pt>
                <c:pt idx="178">
                  <c:v>0.74166666666666525</c:v>
                </c:pt>
                <c:pt idx="179">
                  <c:v>0.7458333333333319</c:v>
                </c:pt>
                <c:pt idx="180">
                  <c:v>0.74999999999999856</c:v>
                </c:pt>
                <c:pt idx="181">
                  <c:v>0.75416666666666521</c:v>
                </c:pt>
                <c:pt idx="182">
                  <c:v>0.75833333333333186</c:v>
                </c:pt>
                <c:pt idx="183">
                  <c:v>0.76249999999999851</c:v>
                </c:pt>
                <c:pt idx="184">
                  <c:v>0.76666666666666516</c:v>
                </c:pt>
                <c:pt idx="185">
                  <c:v>0.77083333333333182</c:v>
                </c:pt>
                <c:pt idx="186">
                  <c:v>0.77499999999999847</c:v>
                </c:pt>
                <c:pt idx="187">
                  <c:v>0.77916666666666512</c:v>
                </c:pt>
                <c:pt idx="188">
                  <c:v>0.78333333333333177</c:v>
                </c:pt>
                <c:pt idx="189">
                  <c:v>0.78749999999999842</c:v>
                </c:pt>
                <c:pt idx="190">
                  <c:v>0.79166666666666508</c:v>
                </c:pt>
                <c:pt idx="191">
                  <c:v>0.79583333333333173</c:v>
                </c:pt>
                <c:pt idx="192">
                  <c:v>0.79999999999999838</c:v>
                </c:pt>
                <c:pt idx="193">
                  <c:v>0.80416666666666503</c:v>
                </c:pt>
                <c:pt idx="194">
                  <c:v>0.80833333333333168</c:v>
                </c:pt>
                <c:pt idx="195">
                  <c:v>0.81249999999999833</c:v>
                </c:pt>
                <c:pt idx="196">
                  <c:v>0.81666666666666499</c:v>
                </c:pt>
                <c:pt idx="197">
                  <c:v>0.82083333333333164</c:v>
                </c:pt>
                <c:pt idx="198">
                  <c:v>0.82499999999999829</c:v>
                </c:pt>
                <c:pt idx="199">
                  <c:v>0.82916666666666494</c:v>
                </c:pt>
                <c:pt idx="200">
                  <c:v>0.83333333333333159</c:v>
                </c:pt>
                <c:pt idx="201">
                  <c:v>0.83749999999999825</c:v>
                </c:pt>
                <c:pt idx="202">
                  <c:v>0.8416666666666649</c:v>
                </c:pt>
                <c:pt idx="203">
                  <c:v>0.84583333333333155</c:v>
                </c:pt>
                <c:pt idx="204">
                  <c:v>0.8499999999999982</c:v>
                </c:pt>
                <c:pt idx="205">
                  <c:v>0.85416666666666485</c:v>
                </c:pt>
                <c:pt idx="206">
                  <c:v>0.85833333333333151</c:v>
                </c:pt>
                <c:pt idx="207">
                  <c:v>0.86249999999999816</c:v>
                </c:pt>
                <c:pt idx="208">
                  <c:v>0.86666666666666481</c:v>
                </c:pt>
                <c:pt idx="209">
                  <c:v>0.87083333333333146</c:v>
                </c:pt>
                <c:pt idx="210">
                  <c:v>0.87499999999999811</c:v>
                </c:pt>
                <c:pt idx="211">
                  <c:v>0.87916666666666476</c:v>
                </c:pt>
                <c:pt idx="212">
                  <c:v>0.88333333333333142</c:v>
                </c:pt>
                <c:pt idx="213">
                  <c:v>0.88749999999999807</c:v>
                </c:pt>
                <c:pt idx="214">
                  <c:v>0.89166666666666472</c:v>
                </c:pt>
                <c:pt idx="215">
                  <c:v>0.89583333333333137</c:v>
                </c:pt>
                <c:pt idx="216">
                  <c:v>0.89999999999999802</c:v>
                </c:pt>
                <c:pt idx="217">
                  <c:v>0.90416666666666468</c:v>
                </c:pt>
                <c:pt idx="218">
                  <c:v>0.90833333333333133</c:v>
                </c:pt>
                <c:pt idx="219">
                  <c:v>0.91249999999999798</c:v>
                </c:pt>
                <c:pt idx="220">
                  <c:v>0.91666666666666463</c:v>
                </c:pt>
                <c:pt idx="221">
                  <c:v>0.92083333333333128</c:v>
                </c:pt>
                <c:pt idx="222">
                  <c:v>0.92499999999999793</c:v>
                </c:pt>
                <c:pt idx="223">
                  <c:v>0.92916666666666459</c:v>
                </c:pt>
                <c:pt idx="224">
                  <c:v>0.93333333333333124</c:v>
                </c:pt>
                <c:pt idx="225">
                  <c:v>0.93749999999999789</c:v>
                </c:pt>
                <c:pt idx="226">
                  <c:v>0.94166666666666454</c:v>
                </c:pt>
                <c:pt idx="227">
                  <c:v>0.94583333333333119</c:v>
                </c:pt>
                <c:pt idx="228">
                  <c:v>0.94999999999999785</c:v>
                </c:pt>
                <c:pt idx="229">
                  <c:v>0.9541666666666645</c:v>
                </c:pt>
                <c:pt idx="230">
                  <c:v>0.95833333333333115</c:v>
                </c:pt>
                <c:pt idx="231">
                  <c:v>0.9624999999999978</c:v>
                </c:pt>
                <c:pt idx="232">
                  <c:v>0.96666666666666445</c:v>
                </c:pt>
                <c:pt idx="233">
                  <c:v>0.97083333333333111</c:v>
                </c:pt>
                <c:pt idx="234">
                  <c:v>0.97499999999999776</c:v>
                </c:pt>
                <c:pt idx="235">
                  <c:v>0.97916666666666441</c:v>
                </c:pt>
                <c:pt idx="236">
                  <c:v>0.98333333333333106</c:v>
                </c:pt>
                <c:pt idx="237">
                  <c:v>0.98749999999999771</c:v>
                </c:pt>
                <c:pt idx="238">
                  <c:v>0.99166666666666436</c:v>
                </c:pt>
                <c:pt idx="239">
                  <c:v>0.99583333333333102</c:v>
                </c:pt>
                <c:pt idx="240">
                  <c:v>0.99999999999999767</c:v>
                </c:pt>
                <c:pt idx="241">
                  <c:v>1.0041666666666644</c:v>
                </c:pt>
                <c:pt idx="242">
                  <c:v>1.0083333333333311</c:v>
                </c:pt>
                <c:pt idx="243">
                  <c:v>1.0124999999999977</c:v>
                </c:pt>
                <c:pt idx="244">
                  <c:v>1.0166666666666644</c:v>
                </c:pt>
                <c:pt idx="245">
                  <c:v>1.020833333333331</c:v>
                </c:pt>
                <c:pt idx="246">
                  <c:v>1.0249999999999977</c:v>
                </c:pt>
                <c:pt idx="247">
                  <c:v>1.0291666666666643</c:v>
                </c:pt>
                <c:pt idx="248">
                  <c:v>1.033333333333331</c:v>
                </c:pt>
                <c:pt idx="249">
                  <c:v>1.0374999999999976</c:v>
                </c:pt>
                <c:pt idx="250">
                  <c:v>1.0416666666666643</c:v>
                </c:pt>
                <c:pt idx="251">
                  <c:v>1.045833333333331</c:v>
                </c:pt>
                <c:pt idx="252">
                  <c:v>1.0499999999999976</c:v>
                </c:pt>
                <c:pt idx="253">
                  <c:v>1.0541666666666643</c:v>
                </c:pt>
                <c:pt idx="254">
                  <c:v>1.0583333333333309</c:v>
                </c:pt>
                <c:pt idx="255">
                  <c:v>1.0624999999999976</c:v>
                </c:pt>
                <c:pt idx="256">
                  <c:v>1.0666666666666642</c:v>
                </c:pt>
                <c:pt idx="257">
                  <c:v>1.0708333333333309</c:v>
                </c:pt>
                <c:pt idx="258">
                  <c:v>1.0749999999999975</c:v>
                </c:pt>
                <c:pt idx="259">
                  <c:v>1.0791666666666642</c:v>
                </c:pt>
                <c:pt idx="260">
                  <c:v>1.0833333333333308</c:v>
                </c:pt>
                <c:pt idx="261">
                  <c:v>1.0874999999999975</c:v>
                </c:pt>
                <c:pt idx="262">
                  <c:v>1.0916666666666641</c:v>
                </c:pt>
                <c:pt idx="263">
                  <c:v>1.0958333333333308</c:v>
                </c:pt>
                <c:pt idx="264">
                  <c:v>1.0999999999999974</c:v>
                </c:pt>
                <c:pt idx="265">
                  <c:v>1.1041666666666641</c:v>
                </c:pt>
                <c:pt idx="266">
                  <c:v>1.1083333333333307</c:v>
                </c:pt>
                <c:pt idx="267">
                  <c:v>1.1124999999999974</c:v>
                </c:pt>
                <c:pt idx="268">
                  <c:v>1.116666666666664</c:v>
                </c:pt>
                <c:pt idx="269">
                  <c:v>1.1208333333333307</c:v>
                </c:pt>
                <c:pt idx="270">
                  <c:v>1.1249999999999973</c:v>
                </c:pt>
                <c:pt idx="271">
                  <c:v>1.129166666666664</c:v>
                </c:pt>
                <c:pt idx="272">
                  <c:v>1.1333333333333306</c:v>
                </c:pt>
                <c:pt idx="273">
                  <c:v>1.1374999999999973</c:v>
                </c:pt>
                <c:pt idx="274">
                  <c:v>1.1416666666666639</c:v>
                </c:pt>
                <c:pt idx="275">
                  <c:v>1.1458333333333306</c:v>
                </c:pt>
                <c:pt idx="276">
                  <c:v>1.1499999999999972</c:v>
                </c:pt>
                <c:pt idx="277">
                  <c:v>1.1541666666666639</c:v>
                </c:pt>
                <c:pt idx="278">
                  <c:v>1.1583333333333306</c:v>
                </c:pt>
                <c:pt idx="279">
                  <c:v>1.1624999999999972</c:v>
                </c:pt>
                <c:pt idx="280">
                  <c:v>1.1666666666666639</c:v>
                </c:pt>
                <c:pt idx="281">
                  <c:v>1.1708333333333305</c:v>
                </c:pt>
                <c:pt idx="282">
                  <c:v>1.1749999999999972</c:v>
                </c:pt>
                <c:pt idx="283">
                  <c:v>1.1791666666666638</c:v>
                </c:pt>
                <c:pt idx="284">
                  <c:v>1.1833333333333305</c:v>
                </c:pt>
                <c:pt idx="285">
                  <c:v>1.1874999999999971</c:v>
                </c:pt>
                <c:pt idx="286">
                  <c:v>1.1916666666666638</c:v>
                </c:pt>
                <c:pt idx="287">
                  <c:v>1.1958333333333304</c:v>
                </c:pt>
                <c:pt idx="288">
                  <c:v>1.1999999999999971</c:v>
                </c:pt>
                <c:pt idx="289">
                  <c:v>1.2041666666666637</c:v>
                </c:pt>
                <c:pt idx="290">
                  <c:v>1.2083333333333304</c:v>
                </c:pt>
                <c:pt idx="291">
                  <c:v>1.212499999999997</c:v>
                </c:pt>
                <c:pt idx="292">
                  <c:v>1.2166666666666637</c:v>
                </c:pt>
                <c:pt idx="293">
                  <c:v>1.2208333333333303</c:v>
                </c:pt>
                <c:pt idx="294">
                  <c:v>1.224999999999997</c:v>
                </c:pt>
                <c:pt idx="295">
                  <c:v>1.2291666666666636</c:v>
                </c:pt>
                <c:pt idx="296">
                  <c:v>1.2333333333333303</c:v>
                </c:pt>
                <c:pt idx="297">
                  <c:v>1.2374999999999969</c:v>
                </c:pt>
                <c:pt idx="298">
                  <c:v>1.2416666666666636</c:v>
                </c:pt>
                <c:pt idx="299">
                  <c:v>1.2458333333333302</c:v>
                </c:pt>
                <c:pt idx="300">
                  <c:v>1.2499999999999969</c:v>
                </c:pt>
                <c:pt idx="301">
                  <c:v>1.2541666666666635</c:v>
                </c:pt>
                <c:pt idx="302">
                  <c:v>1.2583333333333302</c:v>
                </c:pt>
                <c:pt idx="303">
                  <c:v>1.2624999999999968</c:v>
                </c:pt>
                <c:pt idx="304">
                  <c:v>1.2666666666666635</c:v>
                </c:pt>
                <c:pt idx="305">
                  <c:v>1.2708333333333302</c:v>
                </c:pt>
                <c:pt idx="306">
                  <c:v>1.2749999999999968</c:v>
                </c:pt>
                <c:pt idx="307">
                  <c:v>1.2791666666666635</c:v>
                </c:pt>
                <c:pt idx="308">
                  <c:v>1.2833333333333301</c:v>
                </c:pt>
                <c:pt idx="309">
                  <c:v>1.2874999999999968</c:v>
                </c:pt>
                <c:pt idx="310">
                  <c:v>1.2916666666666634</c:v>
                </c:pt>
                <c:pt idx="311">
                  <c:v>1.2958333333333301</c:v>
                </c:pt>
                <c:pt idx="312">
                  <c:v>1.2999999999999967</c:v>
                </c:pt>
                <c:pt idx="313">
                  <c:v>1.3041666666666634</c:v>
                </c:pt>
                <c:pt idx="314">
                  <c:v>1.30833333333333</c:v>
                </c:pt>
                <c:pt idx="315">
                  <c:v>1.3124999999999967</c:v>
                </c:pt>
                <c:pt idx="316">
                  <c:v>1.3166666666666633</c:v>
                </c:pt>
                <c:pt idx="317">
                  <c:v>1.32083333333333</c:v>
                </c:pt>
                <c:pt idx="318">
                  <c:v>1.3249999999999966</c:v>
                </c:pt>
                <c:pt idx="319">
                  <c:v>1.3291666666666633</c:v>
                </c:pt>
                <c:pt idx="320">
                  <c:v>1.3333333333333299</c:v>
                </c:pt>
                <c:pt idx="321">
                  <c:v>1.3374999999999966</c:v>
                </c:pt>
                <c:pt idx="322">
                  <c:v>1.3416666666666632</c:v>
                </c:pt>
                <c:pt idx="323">
                  <c:v>1.3458333333333299</c:v>
                </c:pt>
                <c:pt idx="324">
                  <c:v>1.3499999999999965</c:v>
                </c:pt>
                <c:pt idx="325">
                  <c:v>1.3541666666666632</c:v>
                </c:pt>
                <c:pt idx="326">
                  <c:v>1.3583333333333298</c:v>
                </c:pt>
                <c:pt idx="327">
                  <c:v>1.3624999999999965</c:v>
                </c:pt>
                <c:pt idx="328">
                  <c:v>1.3666666666666631</c:v>
                </c:pt>
                <c:pt idx="329">
                  <c:v>1.3708333333333298</c:v>
                </c:pt>
                <c:pt idx="330">
                  <c:v>1.3749999999999964</c:v>
                </c:pt>
                <c:pt idx="331">
                  <c:v>1.3791666666666631</c:v>
                </c:pt>
                <c:pt idx="332">
                  <c:v>1.3833333333333298</c:v>
                </c:pt>
                <c:pt idx="333">
                  <c:v>1.3874999999999964</c:v>
                </c:pt>
                <c:pt idx="334">
                  <c:v>1.3916666666666631</c:v>
                </c:pt>
                <c:pt idx="335">
                  <c:v>1.3958333333333297</c:v>
                </c:pt>
                <c:pt idx="336">
                  <c:v>1.3999999999999964</c:v>
                </c:pt>
                <c:pt idx="337">
                  <c:v>1.404166666666663</c:v>
                </c:pt>
                <c:pt idx="338">
                  <c:v>1.4083333333333297</c:v>
                </c:pt>
                <c:pt idx="339">
                  <c:v>1.4124999999999963</c:v>
                </c:pt>
                <c:pt idx="340">
                  <c:v>1.416666666666663</c:v>
                </c:pt>
                <c:pt idx="341">
                  <c:v>1.4208333333333296</c:v>
                </c:pt>
                <c:pt idx="342">
                  <c:v>1.4249999999999963</c:v>
                </c:pt>
                <c:pt idx="343">
                  <c:v>1.4291666666666629</c:v>
                </c:pt>
                <c:pt idx="344">
                  <c:v>1.4333333333333296</c:v>
                </c:pt>
                <c:pt idx="345">
                  <c:v>1.4374999999999962</c:v>
                </c:pt>
                <c:pt idx="346">
                  <c:v>1.4416666666666629</c:v>
                </c:pt>
                <c:pt idx="347">
                  <c:v>1.4458333333333295</c:v>
                </c:pt>
                <c:pt idx="348">
                  <c:v>1.4499999999999962</c:v>
                </c:pt>
                <c:pt idx="349">
                  <c:v>1.4541666666666628</c:v>
                </c:pt>
                <c:pt idx="350">
                  <c:v>1.4583333333333295</c:v>
                </c:pt>
                <c:pt idx="351">
                  <c:v>1.4624999999999961</c:v>
                </c:pt>
                <c:pt idx="352">
                  <c:v>1.4666666666666628</c:v>
                </c:pt>
                <c:pt idx="353">
                  <c:v>1.4708333333333294</c:v>
                </c:pt>
                <c:pt idx="354">
                  <c:v>1.4749999999999961</c:v>
                </c:pt>
                <c:pt idx="355">
                  <c:v>1.4791666666666627</c:v>
                </c:pt>
                <c:pt idx="356">
                  <c:v>1.4833333333333294</c:v>
                </c:pt>
                <c:pt idx="357">
                  <c:v>1.487499999999996</c:v>
                </c:pt>
                <c:pt idx="358">
                  <c:v>1.4916666666666627</c:v>
                </c:pt>
                <c:pt idx="359">
                  <c:v>1.4958333333333294</c:v>
                </c:pt>
                <c:pt idx="360">
                  <c:v>1.499999999999996</c:v>
                </c:pt>
                <c:pt idx="361">
                  <c:v>1.5041666666666627</c:v>
                </c:pt>
                <c:pt idx="362">
                  <c:v>1.5083333333333293</c:v>
                </c:pt>
                <c:pt idx="363">
                  <c:v>1.512499999999996</c:v>
                </c:pt>
                <c:pt idx="364">
                  <c:v>1.5166666666666626</c:v>
                </c:pt>
                <c:pt idx="365">
                  <c:v>1.5208333333333293</c:v>
                </c:pt>
                <c:pt idx="366">
                  <c:v>1.5249999999999959</c:v>
                </c:pt>
                <c:pt idx="367">
                  <c:v>1.5291666666666626</c:v>
                </c:pt>
                <c:pt idx="368">
                  <c:v>1.5333333333333292</c:v>
                </c:pt>
                <c:pt idx="369">
                  <c:v>1.5374999999999959</c:v>
                </c:pt>
                <c:pt idx="370">
                  <c:v>1.5416666666666625</c:v>
                </c:pt>
                <c:pt idx="371">
                  <c:v>1.5458333333333292</c:v>
                </c:pt>
                <c:pt idx="372">
                  <c:v>1.5499999999999958</c:v>
                </c:pt>
                <c:pt idx="373">
                  <c:v>1.5541666666666625</c:v>
                </c:pt>
                <c:pt idx="374">
                  <c:v>1.5583333333333291</c:v>
                </c:pt>
                <c:pt idx="375">
                  <c:v>1.5624999999999958</c:v>
                </c:pt>
                <c:pt idx="376">
                  <c:v>1.5666666666666624</c:v>
                </c:pt>
                <c:pt idx="377">
                  <c:v>1.5708333333333291</c:v>
                </c:pt>
                <c:pt idx="378">
                  <c:v>1.5749999999999957</c:v>
                </c:pt>
                <c:pt idx="379">
                  <c:v>1.5791666666666624</c:v>
                </c:pt>
                <c:pt idx="380">
                  <c:v>1.583333333333329</c:v>
                </c:pt>
                <c:pt idx="381">
                  <c:v>1.5874999999999957</c:v>
                </c:pt>
                <c:pt idx="382">
                  <c:v>1.5916666666666623</c:v>
                </c:pt>
                <c:pt idx="383">
                  <c:v>1.595833333333329</c:v>
                </c:pt>
                <c:pt idx="384">
                  <c:v>1.5999999999999956</c:v>
                </c:pt>
                <c:pt idx="385">
                  <c:v>1.6041666666666623</c:v>
                </c:pt>
                <c:pt idx="386">
                  <c:v>1.608333333333329</c:v>
                </c:pt>
                <c:pt idx="387">
                  <c:v>1.6124999999999956</c:v>
                </c:pt>
                <c:pt idx="388">
                  <c:v>1.6166666666666623</c:v>
                </c:pt>
                <c:pt idx="389">
                  <c:v>1.6208333333333289</c:v>
                </c:pt>
                <c:pt idx="390">
                  <c:v>1.6249999999999956</c:v>
                </c:pt>
                <c:pt idx="391">
                  <c:v>1.6291666666666622</c:v>
                </c:pt>
                <c:pt idx="392">
                  <c:v>1.6333333333333289</c:v>
                </c:pt>
                <c:pt idx="393">
                  <c:v>1.6374999999999955</c:v>
                </c:pt>
                <c:pt idx="394">
                  <c:v>1.6416666666666622</c:v>
                </c:pt>
                <c:pt idx="395">
                  <c:v>1.6458333333333288</c:v>
                </c:pt>
                <c:pt idx="396">
                  <c:v>1.6499999999999955</c:v>
                </c:pt>
                <c:pt idx="397">
                  <c:v>1.6541666666666621</c:v>
                </c:pt>
                <c:pt idx="398">
                  <c:v>1.6583333333333288</c:v>
                </c:pt>
                <c:pt idx="399">
                  <c:v>1.6624999999999954</c:v>
                </c:pt>
                <c:pt idx="400">
                  <c:v>1.6666666666666621</c:v>
                </c:pt>
                <c:pt idx="401">
                  <c:v>1.6708333333333287</c:v>
                </c:pt>
                <c:pt idx="402">
                  <c:v>1.6749999999999954</c:v>
                </c:pt>
                <c:pt idx="403">
                  <c:v>1.679166666666662</c:v>
                </c:pt>
                <c:pt idx="404">
                  <c:v>1.6833333333333287</c:v>
                </c:pt>
                <c:pt idx="405">
                  <c:v>1.6874999999999953</c:v>
                </c:pt>
                <c:pt idx="406">
                  <c:v>1.691666666666662</c:v>
                </c:pt>
                <c:pt idx="407">
                  <c:v>1.6958333333333286</c:v>
                </c:pt>
                <c:pt idx="408">
                  <c:v>1.6999999999999953</c:v>
                </c:pt>
                <c:pt idx="409">
                  <c:v>1.7041666666666619</c:v>
                </c:pt>
                <c:pt idx="410">
                  <c:v>1.7083333333333286</c:v>
                </c:pt>
                <c:pt idx="411">
                  <c:v>1.7124999999999952</c:v>
                </c:pt>
                <c:pt idx="412">
                  <c:v>1.7166666666666619</c:v>
                </c:pt>
                <c:pt idx="413">
                  <c:v>1.7208333333333286</c:v>
                </c:pt>
                <c:pt idx="414">
                  <c:v>1.7249999999999952</c:v>
                </c:pt>
                <c:pt idx="415">
                  <c:v>1.7291666666666619</c:v>
                </c:pt>
                <c:pt idx="416">
                  <c:v>1.7333333333333285</c:v>
                </c:pt>
                <c:pt idx="417">
                  <c:v>1.7374999999999952</c:v>
                </c:pt>
                <c:pt idx="418">
                  <c:v>1.7416666666666618</c:v>
                </c:pt>
                <c:pt idx="419">
                  <c:v>1.7458333333333285</c:v>
                </c:pt>
                <c:pt idx="420">
                  <c:v>1.7499999999999951</c:v>
                </c:pt>
                <c:pt idx="421">
                  <c:v>1.7541666666666618</c:v>
                </c:pt>
                <c:pt idx="422">
                  <c:v>1.7583333333333284</c:v>
                </c:pt>
                <c:pt idx="423">
                  <c:v>1.7624999999999951</c:v>
                </c:pt>
                <c:pt idx="424">
                  <c:v>1.7666666666666617</c:v>
                </c:pt>
                <c:pt idx="425">
                  <c:v>1.7708333333333284</c:v>
                </c:pt>
                <c:pt idx="426">
                  <c:v>1.774999999999995</c:v>
                </c:pt>
                <c:pt idx="427">
                  <c:v>1.7791666666666617</c:v>
                </c:pt>
                <c:pt idx="428">
                  <c:v>1.7833333333333283</c:v>
                </c:pt>
                <c:pt idx="429">
                  <c:v>1.787499999999995</c:v>
                </c:pt>
                <c:pt idx="430">
                  <c:v>1.7916666666666616</c:v>
                </c:pt>
                <c:pt idx="431">
                  <c:v>1.7958333333333283</c:v>
                </c:pt>
                <c:pt idx="432">
                  <c:v>1.7999999999999949</c:v>
                </c:pt>
                <c:pt idx="433">
                  <c:v>1.8041666666666616</c:v>
                </c:pt>
                <c:pt idx="434">
                  <c:v>1.8083333333333282</c:v>
                </c:pt>
                <c:pt idx="435">
                  <c:v>1.8124999999999949</c:v>
                </c:pt>
                <c:pt idx="436">
                  <c:v>1.8166666666666615</c:v>
                </c:pt>
                <c:pt idx="437">
                  <c:v>1.8208333333333282</c:v>
                </c:pt>
                <c:pt idx="438">
                  <c:v>1.8249999999999948</c:v>
                </c:pt>
                <c:pt idx="439">
                  <c:v>1.8291666666666615</c:v>
                </c:pt>
                <c:pt idx="440">
                  <c:v>1.8333333333333282</c:v>
                </c:pt>
                <c:pt idx="441">
                  <c:v>1.8374999999999948</c:v>
                </c:pt>
                <c:pt idx="442">
                  <c:v>1.8416666666666615</c:v>
                </c:pt>
                <c:pt idx="443">
                  <c:v>1.8458333333333281</c:v>
                </c:pt>
                <c:pt idx="444">
                  <c:v>1.8499999999999948</c:v>
                </c:pt>
                <c:pt idx="445">
                  <c:v>1.8541666666666614</c:v>
                </c:pt>
                <c:pt idx="446">
                  <c:v>1.8583333333333281</c:v>
                </c:pt>
                <c:pt idx="447">
                  <c:v>1.8624999999999947</c:v>
                </c:pt>
                <c:pt idx="448">
                  <c:v>1.8666666666666614</c:v>
                </c:pt>
                <c:pt idx="449">
                  <c:v>1.870833333333328</c:v>
                </c:pt>
                <c:pt idx="450">
                  <c:v>1.8749999999999947</c:v>
                </c:pt>
                <c:pt idx="451">
                  <c:v>1.8791666666666613</c:v>
                </c:pt>
                <c:pt idx="452">
                  <c:v>1.883333333333328</c:v>
                </c:pt>
                <c:pt idx="453">
                  <c:v>1.8874999999999946</c:v>
                </c:pt>
                <c:pt idx="454">
                  <c:v>1.8916666666666613</c:v>
                </c:pt>
                <c:pt idx="455">
                  <c:v>1.8958333333333279</c:v>
                </c:pt>
                <c:pt idx="456">
                  <c:v>1.8999999999999946</c:v>
                </c:pt>
                <c:pt idx="457">
                  <c:v>1.9041666666666612</c:v>
                </c:pt>
                <c:pt idx="458">
                  <c:v>1.9083333333333279</c:v>
                </c:pt>
                <c:pt idx="459">
                  <c:v>1.9124999999999945</c:v>
                </c:pt>
                <c:pt idx="460">
                  <c:v>1.9166666666666612</c:v>
                </c:pt>
                <c:pt idx="461">
                  <c:v>1.9208333333333278</c:v>
                </c:pt>
                <c:pt idx="462">
                  <c:v>1.9249999999999945</c:v>
                </c:pt>
                <c:pt idx="463">
                  <c:v>1.9291666666666611</c:v>
                </c:pt>
                <c:pt idx="464">
                  <c:v>1.9333333333333278</c:v>
                </c:pt>
                <c:pt idx="465">
                  <c:v>1.9374999999999944</c:v>
                </c:pt>
                <c:pt idx="466">
                  <c:v>1.9416666666666611</c:v>
                </c:pt>
                <c:pt idx="467">
                  <c:v>1.9458333333333278</c:v>
                </c:pt>
                <c:pt idx="468">
                  <c:v>1.9499999999999944</c:v>
                </c:pt>
                <c:pt idx="469">
                  <c:v>1.9541666666666611</c:v>
                </c:pt>
                <c:pt idx="470">
                  <c:v>1.9583333333333277</c:v>
                </c:pt>
                <c:pt idx="471">
                  <c:v>1.9624999999999944</c:v>
                </c:pt>
                <c:pt idx="472">
                  <c:v>1.966666666666661</c:v>
                </c:pt>
                <c:pt idx="473">
                  <c:v>1.9708333333333277</c:v>
                </c:pt>
                <c:pt idx="474">
                  <c:v>1.9749999999999943</c:v>
                </c:pt>
                <c:pt idx="475">
                  <c:v>1.979166666666661</c:v>
                </c:pt>
                <c:pt idx="476">
                  <c:v>1.9833333333333276</c:v>
                </c:pt>
                <c:pt idx="477">
                  <c:v>1.9874999999999943</c:v>
                </c:pt>
                <c:pt idx="478">
                  <c:v>1.9916666666666609</c:v>
                </c:pt>
                <c:pt idx="479">
                  <c:v>1.9958333333333276</c:v>
                </c:pt>
                <c:pt idx="480">
                  <c:v>1.9999999999999942</c:v>
                </c:pt>
                <c:pt idx="481">
                  <c:v>2.0041666666666611</c:v>
                </c:pt>
                <c:pt idx="482">
                  <c:v>2.008333333333328</c:v>
                </c:pt>
                <c:pt idx="483">
                  <c:v>2.0124999999999948</c:v>
                </c:pt>
                <c:pt idx="484">
                  <c:v>2.0166666666666617</c:v>
                </c:pt>
                <c:pt idx="485">
                  <c:v>2.0208333333333286</c:v>
                </c:pt>
                <c:pt idx="486">
                  <c:v>2.0249999999999955</c:v>
                </c:pt>
                <c:pt idx="487">
                  <c:v>2.0291666666666623</c:v>
                </c:pt>
                <c:pt idx="488">
                  <c:v>2.0333333333333292</c:v>
                </c:pt>
                <c:pt idx="489">
                  <c:v>2.0374999999999961</c:v>
                </c:pt>
                <c:pt idx="490">
                  <c:v>2.041666666666663</c:v>
                </c:pt>
                <c:pt idx="491">
                  <c:v>2.0458333333333298</c:v>
                </c:pt>
                <c:pt idx="492">
                  <c:v>2.0499999999999967</c:v>
                </c:pt>
                <c:pt idx="493">
                  <c:v>2.0541666666666636</c:v>
                </c:pt>
                <c:pt idx="494">
                  <c:v>2.0583333333333305</c:v>
                </c:pt>
                <c:pt idx="495">
                  <c:v>2.0624999999999973</c:v>
                </c:pt>
                <c:pt idx="496">
                  <c:v>2.0666666666666642</c:v>
                </c:pt>
                <c:pt idx="497">
                  <c:v>2.0708333333333311</c:v>
                </c:pt>
                <c:pt idx="498">
                  <c:v>2.074999999999998</c:v>
                </c:pt>
                <c:pt idx="499">
                  <c:v>2.0791666666666648</c:v>
                </c:pt>
                <c:pt idx="500">
                  <c:v>2.0833333333333317</c:v>
                </c:pt>
                <c:pt idx="501">
                  <c:v>2.0874999999999986</c:v>
                </c:pt>
                <c:pt idx="502">
                  <c:v>2.0916666666666655</c:v>
                </c:pt>
                <c:pt idx="503">
                  <c:v>2.0958333333333323</c:v>
                </c:pt>
                <c:pt idx="504">
                  <c:v>2.0999999999999992</c:v>
                </c:pt>
                <c:pt idx="505">
                  <c:v>2.1041666666666661</c:v>
                </c:pt>
                <c:pt idx="506">
                  <c:v>2.1083333333333329</c:v>
                </c:pt>
                <c:pt idx="507">
                  <c:v>2.1124999999999998</c:v>
                </c:pt>
                <c:pt idx="508">
                  <c:v>2.1166666666666667</c:v>
                </c:pt>
                <c:pt idx="509">
                  <c:v>2.1208333333333336</c:v>
                </c:pt>
                <c:pt idx="510">
                  <c:v>2.1250000000000004</c:v>
                </c:pt>
                <c:pt idx="511">
                  <c:v>2.1291666666666673</c:v>
                </c:pt>
                <c:pt idx="512">
                  <c:v>2.1333333333333342</c:v>
                </c:pt>
                <c:pt idx="513">
                  <c:v>2.1375000000000011</c:v>
                </c:pt>
                <c:pt idx="514">
                  <c:v>2.1416666666666679</c:v>
                </c:pt>
                <c:pt idx="515">
                  <c:v>2.1458333333333348</c:v>
                </c:pt>
                <c:pt idx="516">
                  <c:v>2.1500000000000017</c:v>
                </c:pt>
                <c:pt idx="517">
                  <c:v>2.1541666666666686</c:v>
                </c:pt>
                <c:pt idx="518">
                  <c:v>2.1583333333333354</c:v>
                </c:pt>
                <c:pt idx="519">
                  <c:v>2.1625000000000023</c:v>
                </c:pt>
                <c:pt idx="520">
                  <c:v>2.1666666666666692</c:v>
                </c:pt>
                <c:pt idx="521">
                  <c:v>2.1708333333333361</c:v>
                </c:pt>
                <c:pt idx="522">
                  <c:v>2.1750000000000029</c:v>
                </c:pt>
                <c:pt idx="523">
                  <c:v>2.1791666666666698</c:v>
                </c:pt>
                <c:pt idx="524">
                  <c:v>2.1833333333333367</c:v>
                </c:pt>
                <c:pt idx="525">
                  <c:v>2.1875000000000036</c:v>
                </c:pt>
                <c:pt idx="526">
                  <c:v>2.1916666666666704</c:v>
                </c:pt>
                <c:pt idx="527">
                  <c:v>2.1958333333333373</c:v>
                </c:pt>
                <c:pt idx="528">
                  <c:v>2.2000000000000042</c:v>
                </c:pt>
                <c:pt idx="529">
                  <c:v>2.204166666666671</c:v>
                </c:pt>
                <c:pt idx="530">
                  <c:v>2.2083333333333379</c:v>
                </c:pt>
                <c:pt idx="531">
                  <c:v>2.2125000000000048</c:v>
                </c:pt>
                <c:pt idx="532">
                  <c:v>2.2166666666666717</c:v>
                </c:pt>
                <c:pt idx="533">
                  <c:v>2.2208333333333385</c:v>
                </c:pt>
                <c:pt idx="534">
                  <c:v>2.2250000000000054</c:v>
                </c:pt>
                <c:pt idx="535">
                  <c:v>2.2291666666666723</c:v>
                </c:pt>
                <c:pt idx="536">
                  <c:v>2.2333333333333392</c:v>
                </c:pt>
                <c:pt idx="537">
                  <c:v>2.237500000000006</c:v>
                </c:pt>
                <c:pt idx="538">
                  <c:v>2.2416666666666729</c:v>
                </c:pt>
                <c:pt idx="539">
                  <c:v>2.2458333333333398</c:v>
                </c:pt>
                <c:pt idx="540">
                  <c:v>2.2500000000000067</c:v>
                </c:pt>
                <c:pt idx="541">
                  <c:v>2.2541666666666735</c:v>
                </c:pt>
                <c:pt idx="542">
                  <c:v>2.2583333333333404</c:v>
                </c:pt>
                <c:pt idx="543">
                  <c:v>2.2625000000000073</c:v>
                </c:pt>
                <c:pt idx="544">
                  <c:v>2.2666666666666742</c:v>
                </c:pt>
                <c:pt idx="545">
                  <c:v>2.270833333333341</c:v>
                </c:pt>
                <c:pt idx="546">
                  <c:v>2.2750000000000079</c:v>
                </c:pt>
                <c:pt idx="547">
                  <c:v>2.2791666666666748</c:v>
                </c:pt>
                <c:pt idx="548">
                  <c:v>2.2833333333333417</c:v>
                </c:pt>
                <c:pt idx="549">
                  <c:v>2.2875000000000085</c:v>
                </c:pt>
                <c:pt idx="550">
                  <c:v>2.2916666666666754</c:v>
                </c:pt>
                <c:pt idx="551">
                  <c:v>2.2958333333333423</c:v>
                </c:pt>
                <c:pt idx="552">
                  <c:v>2.3000000000000091</c:v>
                </c:pt>
                <c:pt idx="553">
                  <c:v>2.304166666666676</c:v>
                </c:pt>
                <c:pt idx="554">
                  <c:v>2.3083333333333429</c:v>
                </c:pt>
                <c:pt idx="555">
                  <c:v>2.3125000000000098</c:v>
                </c:pt>
                <c:pt idx="556">
                  <c:v>2.3166666666666766</c:v>
                </c:pt>
                <c:pt idx="557">
                  <c:v>2.3208333333333435</c:v>
                </c:pt>
                <c:pt idx="558">
                  <c:v>2.3250000000000104</c:v>
                </c:pt>
                <c:pt idx="559">
                  <c:v>2.3291666666666773</c:v>
                </c:pt>
                <c:pt idx="560">
                  <c:v>2.3333333333333441</c:v>
                </c:pt>
                <c:pt idx="561">
                  <c:v>2.337500000000011</c:v>
                </c:pt>
                <c:pt idx="562">
                  <c:v>2.3416666666666779</c:v>
                </c:pt>
                <c:pt idx="563">
                  <c:v>2.3458333333333448</c:v>
                </c:pt>
                <c:pt idx="564">
                  <c:v>2.3500000000000116</c:v>
                </c:pt>
                <c:pt idx="565">
                  <c:v>2.3541666666666785</c:v>
                </c:pt>
                <c:pt idx="566">
                  <c:v>2.3583333333333454</c:v>
                </c:pt>
                <c:pt idx="567">
                  <c:v>2.3625000000000123</c:v>
                </c:pt>
                <c:pt idx="568">
                  <c:v>2.3666666666666791</c:v>
                </c:pt>
                <c:pt idx="569">
                  <c:v>2.370833333333346</c:v>
                </c:pt>
                <c:pt idx="570">
                  <c:v>2.3750000000000129</c:v>
                </c:pt>
                <c:pt idx="571">
                  <c:v>2.3791666666666798</c:v>
                </c:pt>
                <c:pt idx="572">
                  <c:v>2.3833333333333466</c:v>
                </c:pt>
                <c:pt idx="573">
                  <c:v>2.3875000000000135</c:v>
                </c:pt>
                <c:pt idx="574">
                  <c:v>2.3916666666666804</c:v>
                </c:pt>
                <c:pt idx="575">
                  <c:v>2.3958333333333472</c:v>
                </c:pt>
                <c:pt idx="576">
                  <c:v>2.4000000000000141</c:v>
                </c:pt>
                <c:pt idx="577">
                  <c:v>2.404166666666681</c:v>
                </c:pt>
                <c:pt idx="578">
                  <c:v>2.4083333333333479</c:v>
                </c:pt>
                <c:pt idx="579">
                  <c:v>2.4125000000000147</c:v>
                </c:pt>
                <c:pt idx="580">
                  <c:v>2.4166666666666816</c:v>
                </c:pt>
                <c:pt idx="581">
                  <c:v>2.4208333333333485</c:v>
                </c:pt>
                <c:pt idx="582">
                  <c:v>2.4250000000000154</c:v>
                </c:pt>
                <c:pt idx="583">
                  <c:v>2.4291666666666822</c:v>
                </c:pt>
                <c:pt idx="584">
                  <c:v>2.4333333333333491</c:v>
                </c:pt>
                <c:pt idx="585">
                  <c:v>2.437500000000016</c:v>
                </c:pt>
                <c:pt idx="586">
                  <c:v>2.4416666666666829</c:v>
                </c:pt>
                <c:pt idx="587">
                  <c:v>2.4458333333333497</c:v>
                </c:pt>
                <c:pt idx="588">
                  <c:v>2.4500000000000166</c:v>
                </c:pt>
                <c:pt idx="589">
                  <c:v>2.4541666666666835</c:v>
                </c:pt>
                <c:pt idx="590">
                  <c:v>2.4583333333333504</c:v>
                </c:pt>
                <c:pt idx="591">
                  <c:v>2.4625000000000172</c:v>
                </c:pt>
                <c:pt idx="592">
                  <c:v>2.4666666666666841</c:v>
                </c:pt>
                <c:pt idx="593">
                  <c:v>2.470833333333351</c:v>
                </c:pt>
                <c:pt idx="594">
                  <c:v>2.4750000000000179</c:v>
                </c:pt>
                <c:pt idx="595">
                  <c:v>2.4791666666666847</c:v>
                </c:pt>
                <c:pt idx="596">
                  <c:v>2.4833333333333516</c:v>
                </c:pt>
                <c:pt idx="597">
                  <c:v>2.4875000000000185</c:v>
                </c:pt>
                <c:pt idx="598">
                  <c:v>2.4916666666666853</c:v>
                </c:pt>
                <c:pt idx="599">
                  <c:v>2.4958333333333522</c:v>
                </c:pt>
                <c:pt idx="600">
                  <c:v>2.5000000000000191</c:v>
                </c:pt>
                <c:pt idx="601">
                  <c:v>2.504166666666686</c:v>
                </c:pt>
                <c:pt idx="602">
                  <c:v>2.5083333333333528</c:v>
                </c:pt>
                <c:pt idx="603">
                  <c:v>2.5125000000000197</c:v>
                </c:pt>
                <c:pt idx="604">
                  <c:v>2.5166666666666866</c:v>
                </c:pt>
                <c:pt idx="605">
                  <c:v>2.5208333333333535</c:v>
                </c:pt>
                <c:pt idx="606">
                  <c:v>2.5250000000000203</c:v>
                </c:pt>
                <c:pt idx="607">
                  <c:v>2.5291666666666872</c:v>
                </c:pt>
                <c:pt idx="608">
                  <c:v>2.5333333333333541</c:v>
                </c:pt>
                <c:pt idx="609">
                  <c:v>2.537500000000021</c:v>
                </c:pt>
                <c:pt idx="610">
                  <c:v>2.5416666666666878</c:v>
                </c:pt>
                <c:pt idx="611">
                  <c:v>2.5458333333333547</c:v>
                </c:pt>
                <c:pt idx="612">
                  <c:v>2.5500000000000216</c:v>
                </c:pt>
                <c:pt idx="613">
                  <c:v>2.5541666666666885</c:v>
                </c:pt>
                <c:pt idx="614">
                  <c:v>2.5583333333333553</c:v>
                </c:pt>
                <c:pt idx="615">
                  <c:v>2.5625000000000222</c:v>
                </c:pt>
                <c:pt idx="616">
                  <c:v>2.5666666666666891</c:v>
                </c:pt>
                <c:pt idx="617">
                  <c:v>2.570833333333356</c:v>
                </c:pt>
                <c:pt idx="618">
                  <c:v>2.5750000000000228</c:v>
                </c:pt>
                <c:pt idx="619">
                  <c:v>2.5791666666666897</c:v>
                </c:pt>
                <c:pt idx="620">
                  <c:v>2.5833333333333566</c:v>
                </c:pt>
                <c:pt idx="621">
                  <c:v>2.5875000000000234</c:v>
                </c:pt>
                <c:pt idx="622">
                  <c:v>2.5916666666666903</c:v>
                </c:pt>
                <c:pt idx="623">
                  <c:v>2.5958333333333572</c:v>
                </c:pt>
                <c:pt idx="624">
                  <c:v>2.6000000000000241</c:v>
                </c:pt>
                <c:pt idx="625">
                  <c:v>2.6041666666666909</c:v>
                </c:pt>
                <c:pt idx="626">
                  <c:v>2.6083333333333578</c:v>
                </c:pt>
                <c:pt idx="627">
                  <c:v>2.6125000000000247</c:v>
                </c:pt>
                <c:pt idx="628">
                  <c:v>2.6166666666666916</c:v>
                </c:pt>
                <c:pt idx="629">
                  <c:v>2.6208333333333584</c:v>
                </c:pt>
                <c:pt idx="630">
                  <c:v>2.6250000000000253</c:v>
                </c:pt>
                <c:pt idx="631">
                  <c:v>2.6291666666666922</c:v>
                </c:pt>
                <c:pt idx="632">
                  <c:v>2.6333333333333591</c:v>
                </c:pt>
                <c:pt idx="633">
                  <c:v>2.6375000000000259</c:v>
                </c:pt>
                <c:pt idx="634">
                  <c:v>2.6416666666666928</c:v>
                </c:pt>
                <c:pt idx="635">
                  <c:v>2.6458333333333597</c:v>
                </c:pt>
                <c:pt idx="636">
                  <c:v>2.6500000000000266</c:v>
                </c:pt>
                <c:pt idx="637">
                  <c:v>2.6541666666666934</c:v>
                </c:pt>
                <c:pt idx="638">
                  <c:v>2.6583333333333603</c:v>
                </c:pt>
                <c:pt idx="639">
                  <c:v>2.6625000000000272</c:v>
                </c:pt>
                <c:pt idx="640">
                  <c:v>2.6666666666666941</c:v>
                </c:pt>
                <c:pt idx="641">
                  <c:v>2.6708333333333609</c:v>
                </c:pt>
                <c:pt idx="642">
                  <c:v>2.6750000000000278</c:v>
                </c:pt>
                <c:pt idx="643">
                  <c:v>2.6791666666666947</c:v>
                </c:pt>
                <c:pt idx="644">
                  <c:v>2.6833333333333615</c:v>
                </c:pt>
                <c:pt idx="645">
                  <c:v>2.6875000000000284</c:v>
                </c:pt>
                <c:pt idx="646">
                  <c:v>2.6916666666666953</c:v>
                </c:pt>
                <c:pt idx="647">
                  <c:v>2.6958333333333622</c:v>
                </c:pt>
                <c:pt idx="648">
                  <c:v>2.700000000000029</c:v>
                </c:pt>
                <c:pt idx="649">
                  <c:v>2.7041666666666959</c:v>
                </c:pt>
                <c:pt idx="650">
                  <c:v>2.7083333333333628</c:v>
                </c:pt>
                <c:pt idx="651">
                  <c:v>2.7125000000000297</c:v>
                </c:pt>
                <c:pt idx="652">
                  <c:v>2.7166666666666965</c:v>
                </c:pt>
                <c:pt idx="653">
                  <c:v>2.7208333333333634</c:v>
                </c:pt>
                <c:pt idx="654">
                  <c:v>2.7250000000000303</c:v>
                </c:pt>
                <c:pt idx="655">
                  <c:v>2.7291666666666972</c:v>
                </c:pt>
                <c:pt idx="656">
                  <c:v>2.733333333333364</c:v>
                </c:pt>
                <c:pt idx="657">
                  <c:v>2.7375000000000309</c:v>
                </c:pt>
                <c:pt idx="658">
                  <c:v>2.7416666666666978</c:v>
                </c:pt>
                <c:pt idx="659">
                  <c:v>2.7458333333333647</c:v>
                </c:pt>
                <c:pt idx="660">
                  <c:v>2.7500000000000315</c:v>
                </c:pt>
                <c:pt idx="661">
                  <c:v>2.7541666666666984</c:v>
                </c:pt>
                <c:pt idx="662">
                  <c:v>2.7583333333333653</c:v>
                </c:pt>
                <c:pt idx="663">
                  <c:v>2.7625000000000322</c:v>
                </c:pt>
                <c:pt idx="664">
                  <c:v>2.766666666666699</c:v>
                </c:pt>
                <c:pt idx="665">
                  <c:v>2.7708333333333659</c:v>
                </c:pt>
                <c:pt idx="666">
                  <c:v>2.7750000000000328</c:v>
                </c:pt>
                <c:pt idx="667">
                  <c:v>2.7791666666666996</c:v>
                </c:pt>
                <c:pt idx="668">
                  <c:v>2.7833333333333665</c:v>
                </c:pt>
                <c:pt idx="669">
                  <c:v>2.7875000000000334</c:v>
                </c:pt>
                <c:pt idx="670">
                  <c:v>2.7916666666667003</c:v>
                </c:pt>
                <c:pt idx="671">
                  <c:v>2.7958333333333671</c:v>
                </c:pt>
                <c:pt idx="672">
                  <c:v>2.800000000000034</c:v>
                </c:pt>
                <c:pt idx="673">
                  <c:v>2.8041666666667009</c:v>
                </c:pt>
                <c:pt idx="674">
                  <c:v>2.8083333333333678</c:v>
                </c:pt>
                <c:pt idx="675">
                  <c:v>2.8125000000000346</c:v>
                </c:pt>
                <c:pt idx="676">
                  <c:v>2.8166666666667015</c:v>
                </c:pt>
                <c:pt idx="677">
                  <c:v>2.8208333333333684</c:v>
                </c:pt>
                <c:pt idx="678">
                  <c:v>2.8250000000000353</c:v>
                </c:pt>
                <c:pt idx="679">
                  <c:v>2.8291666666667021</c:v>
                </c:pt>
                <c:pt idx="680">
                  <c:v>2.833333333333369</c:v>
                </c:pt>
                <c:pt idx="681">
                  <c:v>2.8375000000000359</c:v>
                </c:pt>
                <c:pt idx="682">
                  <c:v>2.8416666666667028</c:v>
                </c:pt>
                <c:pt idx="683">
                  <c:v>2.8458333333333696</c:v>
                </c:pt>
                <c:pt idx="684">
                  <c:v>2.8500000000000365</c:v>
                </c:pt>
                <c:pt idx="685">
                  <c:v>2.8541666666667034</c:v>
                </c:pt>
                <c:pt idx="686">
                  <c:v>2.8583333333333703</c:v>
                </c:pt>
                <c:pt idx="687">
                  <c:v>2.8625000000000371</c:v>
                </c:pt>
                <c:pt idx="688">
                  <c:v>2.866666666666704</c:v>
                </c:pt>
                <c:pt idx="689">
                  <c:v>2.8708333333333709</c:v>
                </c:pt>
                <c:pt idx="690">
                  <c:v>2.8750000000000377</c:v>
                </c:pt>
                <c:pt idx="691">
                  <c:v>2.8791666666667046</c:v>
                </c:pt>
                <c:pt idx="692">
                  <c:v>2.8833333333333715</c:v>
                </c:pt>
                <c:pt idx="693">
                  <c:v>2.8875000000000384</c:v>
                </c:pt>
                <c:pt idx="694">
                  <c:v>2.8916666666667052</c:v>
                </c:pt>
                <c:pt idx="695">
                  <c:v>2.8958333333333721</c:v>
                </c:pt>
                <c:pt idx="696">
                  <c:v>2.900000000000039</c:v>
                </c:pt>
                <c:pt idx="697">
                  <c:v>2.9041666666667059</c:v>
                </c:pt>
                <c:pt idx="698">
                  <c:v>2.9083333333333727</c:v>
                </c:pt>
                <c:pt idx="699">
                  <c:v>2.9125000000000396</c:v>
                </c:pt>
                <c:pt idx="700">
                  <c:v>2.9166666666667065</c:v>
                </c:pt>
                <c:pt idx="701">
                  <c:v>2.9208333333333734</c:v>
                </c:pt>
                <c:pt idx="702">
                  <c:v>2.9250000000000402</c:v>
                </c:pt>
                <c:pt idx="703">
                  <c:v>2.9291666666667071</c:v>
                </c:pt>
                <c:pt idx="704">
                  <c:v>2.933333333333374</c:v>
                </c:pt>
                <c:pt idx="705">
                  <c:v>2.9375000000000409</c:v>
                </c:pt>
                <c:pt idx="706">
                  <c:v>2.9416666666667077</c:v>
                </c:pt>
                <c:pt idx="707">
                  <c:v>2.9458333333333746</c:v>
                </c:pt>
                <c:pt idx="708">
                  <c:v>2.9500000000000415</c:v>
                </c:pt>
                <c:pt idx="709">
                  <c:v>2.9541666666667084</c:v>
                </c:pt>
                <c:pt idx="710">
                  <c:v>2.9583333333333752</c:v>
                </c:pt>
                <c:pt idx="711">
                  <c:v>2.9625000000000421</c:v>
                </c:pt>
                <c:pt idx="712">
                  <c:v>2.966666666666709</c:v>
                </c:pt>
                <c:pt idx="713">
                  <c:v>2.9708333333333758</c:v>
                </c:pt>
                <c:pt idx="714">
                  <c:v>2.9750000000000427</c:v>
                </c:pt>
                <c:pt idx="715">
                  <c:v>2.9791666666667096</c:v>
                </c:pt>
                <c:pt idx="716">
                  <c:v>2.9833333333333765</c:v>
                </c:pt>
                <c:pt idx="717">
                  <c:v>2.9875000000000433</c:v>
                </c:pt>
                <c:pt idx="718">
                  <c:v>2.9916666666667102</c:v>
                </c:pt>
                <c:pt idx="719">
                  <c:v>2.9958333333333771</c:v>
                </c:pt>
                <c:pt idx="720">
                  <c:v>3.000000000000044</c:v>
                </c:pt>
                <c:pt idx="721">
                  <c:v>3.0041666666667108</c:v>
                </c:pt>
                <c:pt idx="722">
                  <c:v>3.0083333333333777</c:v>
                </c:pt>
                <c:pt idx="723">
                  <c:v>3.0125000000000446</c:v>
                </c:pt>
                <c:pt idx="724">
                  <c:v>3.0166666666667115</c:v>
                </c:pt>
                <c:pt idx="725">
                  <c:v>3.0208333333333783</c:v>
                </c:pt>
                <c:pt idx="726">
                  <c:v>3.0250000000000452</c:v>
                </c:pt>
                <c:pt idx="727">
                  <c:v>3.0291666666667121</c:v>
                </c:pt>
                <c:pt idx="728">
                  <c:v>3.033333333333379</c:v>
                </c:pt>
                <c:pt idx="729">
                  <c:v>3.0375000000000458</c:v>
                </c:pt>
                <c:pt idx="730">
                  <c:v>3.0416666666667127</c:v>
                </c:pt>
                <c:pt idx="731">
                  <c:v>3.0458333333333796</c:v>
                </c:pt>
                <c:pt idx="732">
                  <c:v>3.0500000000000465</c:v>
                </c:pt>
                <c:pt idx="733">
                  <c:v>3.0541666666667133</c:v>
                </c:pt>
                <c:pt idx="734">
                  <c:v>3.0583333333333802</c:v>
                </c:pt>
                <c:pt idx="735">
                  <c:v>3.0625000000000471</c:v>
                </c:pt>
                <c:pt idx="736">
                  <c:v>3.0666666666667139</c:v>
                </c:pt>
                <c:pt idx="737">
                  <c:v>3.0708333333333808</c:v>
                </c:pt>
                <c:pt idx="738">
                  <c:v>3.0750000000000477</c:v>
                </c:pt>
                <c:pt idx="739">
                  <c:v>3.0791666666667146</c:v>
                </c:pt>
                <c:pt idx="740">
                  <c:v>3.0833333333333814</c:v>
                </c:pt>
                <c:pt idx="741">
                  <c:v>3.0875000000000483</c:v>
                </c:pt>
                <c:pt idx="742">
                  <c:v>3.0916666666667152</c:v>
                </c:pt>
                <c:pt idx="743">
                  <c:v>3.0958333333333821</c:v>
                </c:pt>
                <c:pt idx="744">
                  <c:v>3.1000000000000489</c:v>
                </c:pt>
                <c:pt idx="745">
                  <c:v>3.1041666666667158</c:v>
                </c:pt>
                <c:pt idx="746">
                  <c:v>3.1083333333333827</c:v>
                </c:pt>
                <c:pt idx="747">
                  <c:v>3.1125000000000496</c:v>
                </c:pt>
                <c:pt idx="748">
                  <c:v>3.1166666666667164</c:v>
                </c:pt>
                <c:pt idx="749">
                  <c:v>3.1208333333333833</c:v>
                </c:pt>
                <c:pt idx="750">
                  <c:v>3.1250000000000502</c:v>
                </c:pt>
                <c:pt idx="751">
                  <c:v>3.1291666666667171</c:v>
                </c:pt>
                <c:pt idx="752">
                  <c:v>3.1333333333333839</c:v>
                </c:pt>
                <c:pt idx="753">
                  <c:v>3.1375000000000508</c:v>
                </c:pt>
                <c:pt idx="754">
                  <c:v>3.1416666666667177</c:v>
                </c:pt>
                <c:pt idx="755">
                  <c:v>3.1458333333333846</c:v>
                </c:pt>
                <c:pt idx="756">
                  <c:v>3.1500000000000514</c:v>
                </c:pt>
                <c:pt idx="757">
                  <c:v>3.1541666666667183</c:v>
                </c:pt>
                <c:pt idx="758">
                  <c:v>3.1583333333333852</c:v>
                </c:pt>
                <c:pt idx="759">
                  <c:v>3.162500000000052</c:v>
                </c:pt>
                <c:pt idx="760">
                  <c:v>3.1666666666667189</c:v>
                </c:pt>
                <c:pt idx="761">
                  <c:v>3.1708333333333858</c:v>
                </c:pt>
                <c:pt idx="762">
                  <c:v>3.1750000000000527</c:v>
                </c:pt>
                <c:pt idx="763">
                  <c:v>3.1791666666667195</c:v>
                </c:pt>
                <c:pt idx="764">
                  <c:v>3.1833333333333864</c:v>
                </c:pt>
                <c:pt idx="765">
                  <c:v>3.1875000000000533</c:v>
                </c:pt>
                <c:pt idx="766">
                  <c:v>3.1916666666667202</c:v>
                </c:pt>
                <c:pt idx="767">
                  <c:v>3.195833333333387</c:v>
                </c:pt>
                <c:pt idx="768">
                  <c:v>3.2000000000000539</c:v>
                </c:pt>
                <c:pt idx="769">
                  <c:v>3.2041666666667208</c:v>
                </c:pt>
                <c:pt idx="770">
                  <c:v>3.2083333333333877</c:v>
                </c:pt>
                <c:pt idx="771">
                  <c:v>3.2125000000000545</c:v>
                </c:pt>
                <c:pt idx="772">
                  <c:v>3.2166666666667214</c:v>
                </c:pt>
                <c:pt idx="773">
                  <c:v>3.2208333333333883</c:v>
                </c:pt>
                <c:pt idx="774">
                  <c:v>3.2250000000000552</c:v>
                </c:pt>
                <c:pt idx="775">
                  <c:v>3.229166666666722</c:v>
                </c:pt>
                <c:pt idx="776">
                  <c:v>3.2333333333333889</c:v>
                </c:pt>
                <c:pt idx="777">
                  <c:v>3.2375000000000558</c:v>
                </c:pt>
                <c:pt idx="778">
                  <c:v>3.2416666666667227</c:v>
                </c:pt>
                <c:pt idx="779">
                  <c:v>3.2458333333333895</c:v>
                </c:pt>
                <c:pt idx="780">
                  <c:v>3.2500000000000564</c:v>
                </c:pt>
                <c:pt idx="781">
                  <c:v>3.2541666666667233</c:v>
                </c:pt>
                <c:pt idx="782">
                  <c:v>3.2583333333333901</c:v>
                </c:pt>
                <c:pt idx="783">
                  <c:v>3.262500000000057</c:v>
                </c:pt>
                <c:pt idx="784">
                  <c:v>3.2666666666667239</c:v>
                </c:pt>
                <c:pt idx="785">
                  <c:v>3.2708333333333908</c:v>
                </c:pt>
                <c:pt idx="786">
                  <c:v>3.2750000000000576</c:v>
                </c:pt>
                <c:pt idx="787">
                  <c:v>3.2791666666667245</c:v>
                </c:pt>
                <c:pt idx="788">
                  <c:v>3.2833333333333914</c:v>
                </c:pt>
                <c:pt idx="789">
                  <c:v>3.2875000000000583</c:v>
                </c:pt>
                <c:pt idx="790">
                  <c:v>3.2916666666667251</c:v>
                </c:pt>
                <c:pt idx="791">
                  <c:v>3.295833333333392</c:v>
                </c:pt>
                <c:pt idx="792">
                  <c:v>3.3000000000000589</c:v>
                </c:pt>
                <c:pt idx="793">
                  <c:v>3.3041666666667258</c:v>
                </c:pt>
                <c:pt idx="794">
                  <c:v>3.3083333333333926</c:v>
                </c:pt>
                <c:pt idx="795">
                  <c:v>3.3125000000000595</c:v>
                </c:pt>
                <c:pt idx="796">
                  <c:v>3.3166666666667264</c:v>
                </c:pt>
                <c:pt idx="797">
                  <c:v>3.3208333333333933</c:v>
                </c:pt>
                <c:pt idx="798">
                  <c:v>3.3250000000000601</c:v>
                </c:pt>
                <c:pt idx="799">
                  <c:v>3.329166666666727</c:v>
                </c:pt>
                <c:pt idx="800">
                  <c:v>3.3333333333333939</c:v>
                </c:pt>
                <c:pt idx="801">
                  <c:v>3.3375000000000608</c:v>
                </c:pt>
                <c:pt idx="802">
                  <c:v>3.3416666666667276</c:v>
                </c:pt>
                <c:pt idx="803">
                  <c:v>3.3458333333333945</c:v>
                </c:pt>
                <c:pt idx="804">
                  <c:v>3.3500000000000614</c:v>
                </c:pt>
                <c:pt idx="805">
                  <c:v>3.3541666666667282</c:v>
                </c:pt>
                <c:pt idx="806">
                  <c:v>3.3583333333333951</c:v>
                </c:pt>
                <c:pt idx="807">
                  <c:v>3.362500000000062</c:v>
                </c:pt>
                <c:pt idx="808">
                  <c:v>3.3666666666667289</c:v>
                </c:pt>
                <c:pt idx="809">
                  <c:v>3.3708333333333957</c:v>
                </c:pt>
                <c:pt idx="810">
                  <c:v>3.3750000000000626</c:v>
                </c:pt>
                <c:pt idx="811">
                  <c:v>3.3791666666667295</c:v>
                </c:pt>
                <c:pt idx="812">
                  <c:v>3.3833333333333964</c:v>
                </c:pt>
                <c:pt idx="813">
                  <c:v>3.3875000000000632</c:v>
                </c:pt>
                <c:pt idx="814">
                  <c:v>3.3916666666667301</c:v>
                </c:pt>
                <c:pt idx="815">
                  <c:v>3.395833333333397</c:v>
                </c:pt>
                <c:pt idx="816">
                  <c:v>3.4000000000000639</c:v>
                </c:pt>
                <c:pt idx="817">
                  <c:v>3.4041666666667307</c:v>
                </c:pt>
                <c:pt idx="818">
                  <c:v>3.4083333333333976</c:v>
                </c:pt>
                <c:pt idx="819">
                  <c:v>3.4125000000000645</c:v>
                </c:pt>
                <c:pt idx="820">
                  <c:v>3.4166666666667314</c:v>
                </c:pt>
                <c:pt idx="821">
                  <c:v>3.4208333333333982</c:v>
                </c:pt>
                <c:pt idx="822">
                  <c:v>3.4250000000000651</c:v>
                </c:pt>
                <c:pt idx="823">
                  <c:v>3.429166666666732</c:v>
                </c:pt>
                <c:pt idx="824">
                  <c:v>3.4333333333333989</c:v>
                </c:pt>
                <c:pt idx="825">
                  <c:v>3.4375000000000657</c:v>
                </c:pt>
                <c:pt idx="826">
                  <c:v>3.4416666666667326</c:v>
                </c:pt>
                <c:pt idx="827">
                  <c:v>3.4458333333333995</c:v>
                </c:pt>
                <c:pt idx="828">
                  <c:v>3.4500000000000663</c:v>
                </c:pt>
                <c:pt idx="829">
                  <c:v>3.4541666666667332</c:v>
                </c:pt>
                <c:pt idx="830">
                  <c:v>3.4583333333334001</c:v>
                </c:pt>
                <c:pt idx="831">
                  <c:v>3.462500000000067</c:v>
                </c:pt>
                <c:pt idx="832">
                  <c:v>3.4666666666667338</c:v>
                </c:pt>
                <c:pt idx="833">
                  <c:v>3.4708333333334007</c:v>
                </c:pt>
                <c:pt idx="834">
                  <c:v>3.4750000000000676</c:v>
                </c:pt>
                <c:pt idx="835">
                  <c:v>3.4791666666667345</c:v>
                </c:pt>
                <c:pt idx="836">
                  <c:v>3.4833333333334013</c:v>
                </c:pt>
                <c:pt idx="837">
                  <c:v>3.4875000000000682</c:v>
                </c:pt>
                <c:pt idx="838">
                  <c:v>3.4916666666667351</c:v>
                </c:pt>
                <c:pt idx="839">
                  <c:v>3.495833333333402</c:v>
                </c:pt>
                <c:pt idx="840">
                  <c:v>3.5000000000000688</c:v>
                </c:pt>
                <c:pt idx="841">
                  <c:v>3.5041666666667357</c:v>
                </c:pt>
                <c:pt idx="842">
                  <c:v>3.5083333333334026</c:v>
                </c:pt>
                <c:pt idx="843">
                  <c:v>3.5125000000000695</c:v>
                </c:pt>
                <c:pt idx="844">
                  <c:v>3.5166666666667363</c:v>
                </c:pt>
                <c:pt idx="845">
                  <c:v>3.5208333333334032</c:v>
                </c:pt>
                <c:pt idx="846">
                  <c:v>3.5250000000000701</c:v>
                </c:pt>
                <c:pt idx="847">
                  <c:v>3.529166666666737</c:v>
                </c:pt>
                <c:pt idx="848">
                  <c:v>3.5333333333334038</c:v>
                </c:pt>
                <c:pt idx="849">
                  <c:v>3.5375000000000707</c:v>
                </c:pt>
                <c:pt idx="850">
                  <c:v>3.5416666666667376</c:v>
                </c:pt>
                <c:pt idx="851">
                  <c:v>3.5458333333334044</c:v>
                </c:pt>
                <c:pt idx="852">
                  <c:v>3.5500000000000713</c:v>
                </c:pt>
                <c:pt idx="853">
                  <c:v>3.5541666666667382</c:v>
                </c:pt>
                <c:pt idx="854">
                  <c:v>3.5583333333334051</c:v>
                </c:pt>
                <c:pt idx="855">
                  <c:v>3.5625000000000719</c:v>
                </c:pt>
                <c:pt idx="856">
                  <c:v>3.5666666666667388</c:v>
                </c:pt>
                <c:pt idx="857">
                  <c:v>3.5708333333334057</c:v>
                </c:pt>
                <c:pt idx="858">
                  <c:v>3.5750000000000726</c:v>
                </c:pt>
                <c:pt idx="859">
                  <c:v>3.5791666666667394</c:v>
                </c:pt>
                <c:pt idx="860">
                  <c:v>3.5833333333334063</c:v>
                </c:pt>
                <c:pt idx="861">
                  <c:v>3.5875000000000732</c:v>
                </c:pt>
                <c:pt idx="862">
                  <c:v>3.5916666666667401</c:v>
                </c:pt>
                <c:pt idx="863">
                  <c:v>3.5958333333334069</c:v>
                </c:pt>
                <c:pt idx="864">
                  <c:v>3.6000000000000738</c:v>
                </c:pt>
                <c:pt idx="865">
                  <c:v>3.6041666666667407</c:v>
                </c:pt>
                <c:pt idx="866">
                  <c:v>3.6083333333334076</c:v>
                </c:pt>
                <c:pt idx="867">
                  <c:v>3.6125000000000744</c:v>
                </c:pt>
                <c:pt idx="868">
                  <c:v>3.6166666666667413</c:v>
                </c:pt>
                <c:pt idx="869">
                  <c:v>3.6208333333334082</c:v>
                </c:pt>
                <c:pt idx="870">
                  <c:v>3.6250000000000751</c:v>
                </c:pt>
                <c:pt idx="871">
                  <c:v>3.6291666666667419</c:v>
                </c:pt>
                <c:pt idx="872">
                  <c:v>3.6333333333334088</c:v>
                </c:pt>
                <c:pt idx="873">
                  <c:v>3.6375000000000757</c:v>
                </c:pt>
                <c:pt idx="874">
                  <c:v>3.6416666666667425</c:v>
                </c:pt>
                <c:pt idx="875">
                  <c:v>3.6458333333334094</c:v>
                </c:pt>
                <c:pt idx="876">
                  <c:v>3.6500000000000763</c:v>
                </c:pt>
                <c:pt idx="877">
                  <c:v>3.6541666666667432</c:v>
                </c:pt>
                <c:pt idx="878">
                  <c:v>3.65833333333341</c:v>
                </c:pt>
                <c:pt idx="879">
                  <c:v>3.6625000000000769</c:v>
                </c:pt>
                <c:pt idx="880">
                  <c:v>3.6666666666667438</c:v>
                </c:pt>
                <c:pt idx="881">
                  <c:v>3.6708333333334107</c:v>
                </c:pt>
                <c:pt idx="882">
                  <c:v>3.6750000000000775</c:v>
                </c:pt>
                <c:pt idx="883">
                  <c:v>3.6791666666667444</c:v>
                </c:pt>
                <c:pt idx="884">
                  <c:v>3.6833333333334113</c:v>
                </c:pt>
                <c:pt idx="885">
                  <c:v>3.6875000000000782</c:v>
                </c:pt>
                <c:pt idx="886">
                  <c:v>3.691666666666745</c:v>
                </c:pt>
                <c:pt idx="887">
                  <c:v>3.6958333333334119</c:v>
                </c:pt>
                <c:pt idx="888">
                  <c:v>3.7000000000000788</c:v>
                </c:pt>
                <c:pt idx="889">
                  <c:v>3.7041666666667457</c:v>
                </c:pt>
                <c:pt idx="890">
                  <c:v>3.7083333333334125</c:v>
                </c:pt>
                <c:pt idx="891">
                  <c:v>3.7125000000000794</c:v>
                </c:pt>
                <c:pt idx="892">
                  <c:v>3.7166666666667463</c:v>
                </c:pt>
                <c:pt idx="893">
                  <c:v>3.7208333333334132</c:v>
                </c:pt>
                <c:pt idx="894">
                  <c:v>3.72500000000008</c:v>
                </c:pt>
                <c:pt idx="895">
                  <c:v>3.7291666666667469</c:v>
                </c:pt>
                <c:pt idx="896">
                  <c:v>3.7333333333334138</c:v>
                </c:pt>
                <c:pt idx="897">
                  <c:v>3.7375000000000806</c:v>
                </c:pt>
                <c:pt idx="898">
                  <c:v>3.7416666666667475</c:v>
                </c:pt>
                <c:pt idx="899">
                  <c:v>3.7458333333334144</c:v>
                </c:pt>
                <c:pt idx="900">
                  <c:v>3.7500000000000813</c:v>
                </c:pt>
                <c:pt idx="901">
                  <c:v>3.7541666666667481</c:v>
                </c:pt>
                <c:pt idx="902">
                  <c:v>3.758333333333415</c:v>
                </c:pt>
                <c:pt idx="903">
                  <c:v>3.7625000000000819</c:v>
                </c:pt>
                <c:pt idx="904">
                  <c:v>3.7666666666667488</c:v>
                </c:pt>
                <c:pt idx="905">
                  <c:v>3.7708333333334156</c:v>
                </c:pt>
                <c:pt idx="906">
                  <c:v>3.7750000000000825</c:v>
                </c:pt>
                <c:pt idx="907">
                  <c:v>3.7791666666667494</c:v>
                </c:pt>
                <c:pt idx="908">
                  <c:v>3.7833333333334163</c:v>
                </c:pt>
                <c:pt idx="909">
                  <c:v>3.7875000000000831</c:v>
                </c:pt>
                <c:pt idx="910">
                  <c:v>3.79166666666675</c:v>
                </c:pt>
                <c:pt idx="911">
                  <c:v>3.7958333333334169</c:v>
                </c:pt>
                <c:pt idx="912">
                  <c:v>3.8000000000000838</c:v>
                </c:pt>
                <c:pt idx="913">
                  <c:v>3.8041666666667506</c:v>
                </c:pt>
                <c:pt idx="914">
                  <c:v>3.8083333333334175</c:v>
                </c:pt>
                <c:pt idx="915">
                  <c:v>3.8125000000000844</c:v>
                </c:pt>
                <c:pt idx="916">
                  <c:v>3.8166666666667513</c:v>
                </c:pt>
                <c:pt idx="917">
                  <c:v>3.8208333333334181</c:v>
                </c:pt>
                <c:pt idx="918">
                  <c:v>3.825000000000085</c:v>
                </c:pt>
                <c:pt idx="919">
                  <c:v>3.8291666666667519</c:v>
                </c:pt>
                <c:pt idx="920">
                  <c:v>3.8333333333334187</c:v>
                </c:pt>
                <c:pt idx="921">
                  <c:v>3.8375000000000856</c:v>
                </c:pt>
                <c:pt idx="922">
                  <c:v>3.8416666666667525</c:v>
                </c:pt>
                <c:pt idx="923">
                  <c:v>3.8458333333334194</c:v>
                </c:pt>
                <c:pt idx="924">
                  <c:v>3.8500000000000862</c:v>
                </c:pt>
                <c:pt idx="925">
                  <c:v>3.8541666666667531</c:v>
                </c:pt>
                <c:pt idx="926">
                  <c:v>3.85833333333342</c:v>
                </c:pt>
                <c:pt idx="927">
                  <c:v>3.8625000000000869</c:v>
                </c:pt>
                <c:pt idx="928">
                  <c:v>3.8666666666667537</c:v>
                </c:pt>
                <c:pt idx="929">
                  <c:v>3.8708333333334206</c:v>
                </c:pt>
                <c:pt idx="930">
                  <c:v>3.8750000000000875</c:v>
                </c:pt>
                <c:pt idx="931">
                  <c:v>3.8791666666667544</c:v>
                </c:pt>
                <c:pt idx="932">
                  <c:v>3.8833333333334212</c:v>
                </c:pt>
                <c:pt idx="933">
                  <c:v>3.8875000000000881</c:v>
                </c:pt>
                <c:pt idx="934">
                  <c:v>3.891666666666755</c:v>
                </c:pt>
                <c:pt idx="935">
                  <c:v>3.8958333333334219</c:v>
                </c:pt>
                <c:pt idx="936">
                  <c:v>3.9000000000000887</c:v>
                </c:pt>
                <c:pt idx="937">
                  <c:v>3.9041666666667556</c:v>
                </c:pt>
                <c:pt idx="938">
                  <c:v>3.9083333333334225</c:v>
                </c:pt>
                <c:pt idx="939">
                  <c:v>3.9125000000000894</c:v>
                </c:pt>
                <c:pt idx="940">
                  <c:v>3.9166666666667562</c:v>
                </c:pt>
                <c:pt idx="941">
                  <c:v>3.9208333333334231</c:v>
                </c:pt>
                <c:pt idx="942">
                  <c:v>3.92500000000009</c:v>
                </c:pt>
                <c:pt idx="943">
                  <c:v>3.9291666666667568</c:v>
                </c:pt>
                <c:pt idx="944">
                  <c:v>3.9333333333334237</c:v>
                </c:pt>
                <c:pt idx="945">
                  <c:v>3.9375000000000906</c:v>
                </c:pt>
                <c:pt idx="946">
                  <c:v>3.9416666666667575</c:v>
                </c:pt>
                <c:pt idx="947">
                  <c:v>3.9458333333334243</c:v>
                </c:pt>
                <c:pt idx="948">
                  <c:v>3.9500000000000912</c:v>
                </c:pt>
                <c:pt idx="949">
                  <c:v>3.9541666666667581</c:v>
                </c:pt>
                <c:pt idx="950">
                  <c:v>3.958333333333425</c:v>
                </c:pt>
                <c:pt idx="951">
                  <c:v>3.9625000000000918</c:v>
                </c:pt>
                <c:pt idx="952">
                  <c:v>3.9666666666667587</c:v>
                </c:pt>
                <c:pt idx="953">
                  <c:v>3.9708333333334256</c:v>
                </c:pt>
                <c:pt idx="954">
                  <c:v>3.9750000000000925</c:v>
                </c:pt>
                <c:pt idx="955">
                  <c:v>3.9791666666667593</c:v>
                </c:pt>
                <c:pt idx="956">
                  <c:v>3.9833333333334262</c:v>
                </c:pt>
                <c:pt idx="957">
                  <c:v>3.9875000000000931</c:v>
                </c:pt>
                <c:pt idx="958">
                  <c:v>3.99166666666676</c:v>
                </c:pt>
                <c:pt idx="959">
                  <c:v>3.9958333333334268</c:v>
                </c:pt>
                <c:pt idx="960">
                  <c:v>4.0000000000000933</c:v>
                </c:pt>
                <c:pt idx="961">
                  <c:v>4.0041666666667597</c:v>
                </c:pt>
                <c:pt idx="962">
                  <c:v>4.0083333333334261</c:v>
                </c:pt>
                <c:pt idx="963">
                  <c:v>4.0125000000000925</c:v>
                </c:pt>
                <c:pt idx="964">
                  <c:v>4.016666666666759</c:v>
                </c:pt>
                <c:pt idx="965">
                  <c:v>4.0208333333334254</c:v>
                </c:pt>
                <c:pt idx="966">
                  <c:v>4.0250000000000918</c:v>
                </c:pt>
                <c:pt idx="967">
                  <c:v>4.0291666666667583</c:v>
                </c:pt>
                <c:pt idx="968">
                  <c:v>4.0333333333334247</c:v>
                </c:pt>
                <c:pt idx="969">
                  <c:v>4.0375000000000911</c:v>
                </c:pt>
                <c:pt idx="970">
                  <c:v>4.0416666666667576</c:v>
                </c:pt>
                <c:pt idx="971">
                  <c:v>4.045833333333424</c:v>
                </c:pt>
                <c:pt idx="972">
                  <c:v>4.0500000000000904</c:v>
                </c:pt>
                <c:pt idx="973">
                  <c:v>4.0541666666667568</c:v>
                </c:pt>
                <c:pt idx="974">
                  <c:v>4.0583333333334233</c:v>
                </c:pt>
                <c:pt idx="975">
                  <c:v>4.0625000000000897</c:v>
                </c:pt>
                <c:pt idx="976">
                  <c:v>4.0666666666667561</c:v>
                </c:pt>
                <c:pt idx="977">
                  <c:v>4.0708333333334226</c:v>
                </c:pt>
                <c:pt idx="978">
                  <c:v>4.075000000000089</c:v>
                </c:pt>
                <c:pt idx="979">
                  <c:v>4.0791666666667554</c:v>
                </c:pt>
                <c:pt idx="980">
                  <c:v>4.0833333333334219</c:v>
                </c:pt>
                <c:pt idx="981">
                  <c:v>4.0875000000000883</c:v>
                </c:pt>
                <c:pt idx="982">
                  <c:v>4.0916666666667547</c:v>
                </c:pt>
                <c:pt idx="983">
                  <c:v>4.0958333333334211</c:v>
                </c:pt>
                <c:pt idx="984">
                  <c:v>4.1000000000000876</c:v>
                </c:pt>
                <c:pt idx="985">
                  <c:v>4.104166666666754</c:v>
                </c:pt>
                <c:pt idx="986">
                  <c:v>4.1083333333334204</c:v>
                </c:pt>
                <c:pt idx="987">
                  <c:v>4.1125000000000869</c:v>
                </c:pt>
                <c:pt idx="988">
                  <c:v>4.1166666666667533</c:v>
                </c:pt>
                <c:pt idx="989">
                  <c:v>4.1208333333334197</c:v>
                </c:pt>
                <c:pt idx="990">
                  <c:v>4.1250000000000862</c:v>
                </c:pt>
                <c:pt idx="991">
                  <c:v>4.1291666666667526</c:v>
                </c:pt>
                <c:pt idx="992">
                  <c:v>4.133333333333419</c:v>
                </c:pt>
                <c:pt idx="993">
                  <c:v>4.1375000000000854</c:v>
                </c:pt>
                <c:pt idx="994">
                  <c:v>4.1416666666667519</c:v>
                </c:pt>
                <c:pt idx="995">
                  <c:v>4.1458333333334183</c:v>
                </c:pt>
                <c:pt idx="996">
                  <c:v>4.1500000000000847</c:v>
                </c:pt>
                <c:pt idx="997">
                  <c:v>4.1541666666667512</c:v>
                </c:pt>
                <c:pt idx="998">
                  <c:v>4.1583333333334176</c:v>
                </c:pt>
                <c:pt idx="999">
                  <c:v>4.162500000000084</c:v>
                </c:pt>
                <c:pt idx="1000">
                  <c:v>4.1666666666667505</c:v>
                </c:pt>
                <c:pt idx="1001">
                  <c:v>4.1708333333334169</c:v>
                </c:pt>
                <c:pt idx="1002">
                  <c:v>4.1750000000000833</c:v>
                </c:pt>
                <c:pt idx="1003">
                  <c:v>4.1791666666667497</c:v>
                </c:pt>
                <c:pt idx="1004">
                  <c:v>4.1833333333334162</c:v>
                </c:pt>
                <c:pt idx="1005">
                  <c:v>4.1875000000000826</c:v>
                </c:pt>
                <c:pt idx="1006">
                  <c:v>4.191666666666749</c:v>
                </c:pt>
                <c:pt idx="1007">
                  <c:v>4.1958333333334155</c:v>
                </c:pt>
                <c:pt idx="1008">
                  <c:v>4.2000000000000819</c:v>
                </c:pt>
                <c:pt idx="1009">
                  <c:v>4.2041666666667483</c:v>
                </c:pt>
                <c:pt idx="1010">
                  <c:v>4.2083333333334147</c:v>
                </c:pt>
                <c:pt idx="1011">
                  <c:v>4.2125000000000812</c:v>
                </c:pt>
                <c:pt idx="1012">
                  <c:v>4.2166666666667476</c:v>
                </c:pt>
                <c:pt idx="1013">
                  <c:v>4.220833333333414</c:v>
                </c:pt>
                <c:pt idx="1014">
                  <c:v>4.2250000000000805</c:v>
                </c:pt>
                <c:pt idx="1015">
                  <c:v>4.2291666666667469</c:v>
                </c:pt>
                <c:pt idx="1016">
                  <c:v>4.2333333333334133</c:v>
                </c:pt>
                <c:pt idx="1017">
                  <c:v>4.2375000000000798</c:v>
                </c:pt>
                <c:pt idx="1018">
                  <c:v>4.2416666666667462</c:v>
                </c:pt>
                <c:pt idx="1019">
                  <c:v>4.2458333333334126</c:v>
                </c:pt>
                <c:pt idx="1020">
                  <c:v>4.250000000000079</c:v>
                </c:pt>
                <c:pt idx="1021">
                  <c:v>4.2541666666667455</c:v>
                </c:pt>
                <c:pt idx="1022">
                  <c:v>4.2583333333334119</c:v>
                </c:pt>
                <c:pt idx="1023">
                  <c:v>4.2625000000000783</c:v>
                </c:pt>
                <c:pt idx="1024">
                  <c:v>4.2666666666667448</c:v>
                </c:pt>
                <c:pt idx="1025">
                  <c:v>4.2708333333334112</c:v>
                </c:pt>
                <c:pt idx="1026">
                  <c:v>4.2750000000000776</c:v>
                </c:pt>
                <c:pt idx="1027">
                  <c:v>4.2791666666667441</c:v>
                </c:pt>
                <c:pt idx="1028">
                  <c:v>4.2833333333334105</c:v>
                </c:pt>
                <c:pt idx="1029">
                  <c:v>4.2875000000000769</c:v>
                </c:pt>
                <c:pt idx="1030">
                  <c:v>4.2916666666667433</c:v>
                </c:pt>
                <c:pt idx="1031">
                  <c:v>4.2958333333334098</c:v>
                </c:pt>
                <c:pt idx="1032">
                  <c:v>4.3000000000000762</c:v>
                </c:pt>
                <c:pt idx="1033">
                  <c:v>4.3041666666667426</c:v>
                </c:pt>
                <c:pt idx="1034">
                  <c:v>4.3083333333334091</c:v>
                </c:pt>
                <c:pt idx="1035">
                  <c:v>4.3125000000000755</c:v>
                </c:pt>
                <c:pt idx="1036">
                  <c:v>4.3166666666667419</c:v>
                </c:pt>
                <c:pt idx="1037">
                  <c:v>4.3208333333334084</c:v>
                </c:pt>
                <c:pt idx="1038">
                  <c:v>4.3250000000000748</c:v>
                </c:pt>
                <c:pt idx="1039">
                  <c:v>4.3291666666667412</c:v>
                </c:pt>
                <c:pt idx="1040">
                  <c:v>4.3333333333334076</c:v>
                </c:pt>
                <c:pt idx="1041">
                  <c:v>4.3375000000000741</c:v>
                </c:pt>
                <c:pt idx="1042">
                  <c:v>4.3416666666667405</c:v>
                </c:pt>
                <c:pt idx="1043">
                  <c:v>4.3458333333334069</c:v>
                </c:pt>
                <c:pt idx="1044">
                  <c:v>4.3500000000000734</c:v>
                </c:pt>
                <c:pt idx="1045">
                  <c:v>4.3541666666667398</c:v>
                </c:pt>
                <c:pt idx="1046">
                  <c:v>4.3583333333334062</c:v>
                </c:pt>
                <c:pt idx="1047">
                  <c:v>4.3625000000000727</c:v>
                </c:pt>
                <c:pt idx="1048">
                  <c:v>4.3666666666667391</c:v>
                </c:pt>
                <c:pt idx="1049">
                  <c:v>4.3708333333334055</c:v>
                </c:pt>
                <c:pt idx="1050">
                  <c:v>4.3750000000000719</c:v>
                </c:pt>
                <c:pt idx="1051">
                  <c:v>4.3791666666667384</c:v>
                </c:pt>
                <c:pt idx="1052">
                  <c:v>4.3833333333334048</c:v>
                </c:pt>
                <c:pt idx="1053">
                  <c:v>4.3875000000000712</c:v>
                </c:pt>
                <c:pt idx="1054">
                  <c:v>4.3916666666667377</c:v>
                </c:pt>
                <c:pt idx="1055">
                  <c:v>4.3958333333334041</c:v>
                </c:pt>
                <c:pt idx="1056">
                  <c:v>4.4000000000000705</c:v>
                </c:pt>
                <c:pt idx="1057">
                  <c:v>4.404166666666737</c:v>
                </c:pt>
                <c:pt idx="1058">
                  <c:v>4.4083333333334034</c:v>
                </c:pt>
                <c:pt idx="1059">
                  <c:v>4.4125000000000698</c:v>
                </c:pt>
                <c:pt idx="1060">
                  <c:v>4.4166666666667362</c:v>
                </c:pt>
                <c:pt idx="1061">
                  <c:v>4.4208333333334027</c:v>
                </c:pt>
                <c:pt idx="1062">
                  <c:v>4.4250000000000691</c:v>
                </c:pt>
                <c:pt idx="1063">
                  <c:v>4.4291666666667355</c:v>
                </c:pt>
                <c:pt idx="1064">
                  <c:v>4.433333333333402</c:v>
                </c:pt>
                <c:pt idx="1065">
                  <c:v>4.4375000000000684</c:v>
                </c:pt>
                <c:pt idx="1066">
                  <c:v>4.4416666666667348</c:v>
                </c:pt>
                <c:pt idx="1067">
                  <c:v>4.4458333333334012</c:v>
                </c:pt>
                <c:pt idx="1068">
                  <c:v>4.4500000000000677</c:v>
                </c:pt>
                <c:pt idx="1069">
                  <c:v>4.4541666666667341</c:v>
                </c:pt>
                <c:pt idx="1070">
                  <c:v>4.4583333333334005</c:v>
                </c:pt>
                <c:pt idx="1071">
                  <c:v>4.462500000000067</c:v>
                </c:pt>
                <c:pt idx="1072">
                  <c:v>4.4666666666667334</c:v>
                </c:pt>
                <c:pt idx="1073">
                  <c:v>4.4708333333333998</c:v>
                </c:pt>
                <c:pt idx="1074">
                  <c:v>4.4750000000000663</c:v>
                </c:pt>
                <c:pt idx="1075">
                  <c:v>4.4791666666667327</c:v>
                </c:pt>
                <c:pt idx="1076">
                  <c:v>4.4833333333333991</c:v>
                </c:pt>
                <c:pt idx="1077">
                  <c:v>4.4875000000000655</c:v>
                </c:pt>
                <c:pt idx="1078">
                  <c:v>4.491666666666732</c:v>
                </c:pt>
                <c:pt idx="1079">
                  <c:v>4.4958333333333984</c:v>
                </c:pt>
                <c:pt idx="1080">
                  <c:v>4.5000000000000648</c:v>
                </c:pt>
                <c:pt idx="1081">
                  <c:v>4.5041666666667313</c:v>
                </c:pt>
                <c:pt idx="1082">
                  <c:v>4.5083333333333977</c:v>
                </c:pt>
                <c:pt idx="1083">
                  <c:v>4.5125000000000641</c:v>
                </c:pt>
                <c:pt idx="1084">
                  <c:v>4.5166666666667306</c:v>
                </c:pt>
                <c:pt idx="1085">
                  <c:v>4.520833333333397</c:v>
                </c:pt>
                <c:pt idx="1086">
                  <c:v>4.5250000000000634</c:v>
                </c:pt>
                <c:pt idx="1087">
                  <c:v>4.5291666666667298</c:v>
                </c:pt>
                <c:pt idx="1088">
                  <c:v>4.5333333333333963</c:v>
                </c:pt>
                <c:pt idx="1089">
                  <c:v>4.5375000000000627</c:v>
                </c:pt>
                <c:pt idx="1090">
                  <c:v>4.5416666666667291</c:v>
                </c:pt>
                <c:pt idx="1091">
                  <c:v>4.5458333333333956</c:v>
                </c:pt>
                <c:pt idx="1092">
                  <c:v>4.550000000000062</c:v>
                </c:pt>
                <c:pt idx="1093">
                  <c:v>4.5541666666667284</c:v>
                </c:pt>
                <c:pt idx="1094">
                  <c:v>4.5583333333333949</c:v>
                </c:pt>
                <c:pt idx="1095">
                  <c:v>4.5625000000000613</c:v>
                </c:pt>
                <c:pt idx="1096">
                  <c:v>4.5666666666667277</c:v>
                </c:pt>
                <c:pt idx="1097">
                  <c:v>4.5708333333333941</c:v>
                </c:pt>
                <c:pt idx="1098">
                  <c:v>4.5750000000000606</c:v>
                </c:pt>
                <c:pt idx="1099">
                  <c:v>4.579166666666727</c:v>
                </c:pt>
                <c:pt idx="1100">
                  <c:v>4.5833333333333934</c:v>
                </c:pt>
                <c:pt idx="1101">
                  <c:v>4.5875000000000599</c:v>
                </c:pt>
                <c:pt idx="1102">
                  <c:v>4.5916666666667263</c:v>
                </c:pt>
                <c:pt idx="1103">
                  <c:v>4.5958333333333927</c:v>
                </c:pt>
                <c:pt idx="1104">
                  <c:v>4.6000000000000592</c:v>
                </c:pt>
                <c:pt idx="1105">
                  <c:v>4.6041666666667256</c:v>
                </c:pt>
                <c:pt idx="1106">
                  <c:v>4.608333333333392</c:v>
                </c:pt>
                <c:pt idx="1107">
                  <c:v>4.6125000000000584</c:v>
                </c:pt>
                <c:pt idx="1108">
                  <c:v>4.6166666666667249</c:v>
                </c:pt>
                <c:pt idx="1109">
                  <c:v>4.6208333333333913</c:v>
                </c:pt>
                <c:pt idx="1110">
                  <c:v>4.6250000000000577</c:v>
                </c:pt>
                <c:pt idx="1111">
                  <c:v>4.6291666666667242</c:v>
                </c:pt>
                <c:pt idx="1112">
                  <c:v>4.6333333333333906</c:v>
                </c:pt>
                <c:pt idx="1113">
                  <c:v>4.637500000000057</c:v>
                </c:pt>
                <c:pt idx="1114">
                  <c:v>4.6416666666667235</c:v>
                </c:pt>
                <c:pt idx="1115">
                  <c:v>4.6458333333333899</c:v>
                </c:pt>
                <c:pt idx="1116">
                  <c:v>4.6500000000000563</c:v>
                </c:pt>
                <c:pt idx="1117">
                  <c:v>4.6541666666667227</c:v>
                </c:pt>
                <c:pt idx="1118">
                  <c:v>4.6583333333333892</c:v>
                </c:pt>
                <c:pt idx="1119">
                  <c:v>4.6625000000000556</c:v>
                </c:pt>
                <c:pt idx="1120">
                  <c:v>4.666666666666722</c:v>
                </c:pt>
                <c:pt idx="1121">
                  <c:v>4.6708333333333885</c:v>
                </c:pt>
                <c:pt idx="1122">
                  <c:v>4.6750000000000549</c:v>
                </c:pt>
                <c:pt idx="1123">
                  <c:v>4.6791666666667213</c:v>
                </c:pt>
                <c:pt idx="1124">
                  <c:v>4.6833333333333877</c:v>
                </c:pt>
                <c:pt idx="1125">
                  <c:v>4.6875000000000542</c:v>
                </c:pt>
                <c:pt idx="1126">
                  <c:v>4.6916666666667206</c:v>
                </c:pt>
                <c:pt idx="1127">
                  <c:v>4.695833333333387</c:v>
                </c:pt>
                <c:pt idx="1128">
                  <c:v>4.7000000000000535</c:v>
                </c:pt>
                <c:pt idx="1129">
                  <c:v>4.7041666666667199</c:v>
                </c:pt>
                <c:pt idx="1130">
                  <c:v>4.7083333333333863</c:v>
                </c:pt>
                <c:pt idx="1131">
                  <c:v>4.7125000000000528</c:v>
                </c:pt>
                <c:pt idx="1132">
                  <c:v>4.7166666666667192</c:v>
                </c:pt>
                <c:pt idx="1133">
                  <c:v>4.7208333333333856</c:v>
                </c:pt>
                <c:pt idx="1134">
                  <c:v>4.725000000000052</c:v>
                </c:pt>
                <c:pt idx="1135">
                  <c:v>4.7291666666667185</c:v>
                </c:pt>
                <c:pt idx="1136">
                  <c:v>4.7333333333333849</c:v>
                </c:pt>
                <c:pt idx="1137">
                  <c:v>4.7375000000000513</c:v>
                </c:pt>
                <c:pt idx="1138">
                  <c:v>4.7416666666667178</c:v>
                </c:pt>
                <c:pt idx="1139">
                  <c:v>4.7458333333333842</c:v>
                </c:pt>
                <c:pt idx="1140">
                  <c:v>4.7500000000000506</c:v>
                </c:pt>
                <c:pt idx="1141">
                  <c:v>4.7541666666667171</c:v>
                </c:pt>
                <c:pt idx="1142">
                  <c:v>4.7583333333333835</c:v>
                </c:pt>
                <c:pt idx="1143">
                  <c:v>4.7625000000000499</c:v>
                </c:pt>
                <c:pt idx="1144">
                  <c:v>4.7666666666667163</c:v>
                </c:pt>
                <c:pt idx="1145">
                  <c:v>4.7708333333333828</c:v>
                </c:pt>
                <c:pt idx="1146">
                  <c:v>4.7750000000000492</c:v>
                </c:pt>
                <c:pt idx="1147">
                  <c:v>4.7791666666667156</c:v>
                </c:pt>
                <c:pt idx="1148">
                  <c:v>4.7833333333333821</c:v>
                </c:pt>
                <c:pt idx="1149">
                  <c:v>4.7875000000000485</c:v>
                </c:pt>
                <c:pt idx="1150">
                  <c:v>4.7916666666667149</c:v>
                </c:pt>
                <c:pt idx="1151">
                  <c:v>4.7958333333333814</c:v>
                </c:pt>
                <c:pt idx="1152">
                  <c:v>4.8000000000000478</c:v>
                </c:pt>
                <c:pt idx="1153">
                  <c:v>4.8041666666667142</c:v>
                </c:pt>
                <c:pt idx="1154">
                  <c:v>4.8083333333333806</c:v>
                </c:pt>
                <c:pt idx="1155">
                  <c:v>4.8125000000000471</c:v>
                </c:pt>
                <c:pt idx="1156">
                  <c:v>4.8166666666667135</c:v>
                </c:pt>
                <c:pt idx="1157">
                  <c:v>4.8208333333333799</c:v>
                </c:pt>
                <c:pt idx="1158">
                  <c:v>4.8250000000000464</c:v>
                </c:pt>
                <c:pt idx="1159">
                  <c:v>4.8291666666667128</c:v>
                </c:pt>
                <c:pt idx="1160">
                  <c:v>4.8333333333333792</c:v>
                </c:pt>
                <c:pt idx="1161">
                  <c:v>4.8375000000000457</c:v>
                </c:pt>
                <c:pt idx="1162">
                  <c:v>4.8416666666667121</c:v>
                </c:pt>
                <c:pt idx="1163">
                  <c:v>4.8458333333333785</c:v>
                </c:pt>
                <c:pt idx="1164">
                  <c:v>4.8500000000000449</c:v>
                </c:pt>
                <c:pt idx="1165">
                  <c:v>4.8541666666667114</c:v>
                </c:pt>
                <c:pt idx="1166">
                  <c:v>4.8583333333333778</c:v>
                </c:pt>
                <c:pt idx="1167">
                  <c:v>4.8625000000000442</c:v>
                </c:pt>
                <c:pt idx="1168">
                  <c:v>4.8666666666667107</c:v>
                </c:pt>
                <c:pt idx="1169">
                  <c:v>4.8708333333333771</c:v>
                </c:pt>
                <c:pt idx="1170">
                  <c:v>4.8750000000000435</c:v>
                </c:pt>
                <c:pt idx="1171">
                  <c:v>4.87916666666671</c:v>
                </c:pt>
                <c:pt idx="1172">
                  <c:v>4.8833333333333764</c:v>
                </c:pt>
                <c:pt idx="1173">
                  <c:v>4.8875000000000428</c:v>
                </c:pt>
                <c:pt idx="1174">
                  <c:v>4.8916666666667092</c:v>
                </c:pt>
                <c:pt idx="1175">
                  <c:v>4.8958333333333757</c:v>
                </c:pt>
                <c:pt idx="1176">
                  <c:v>4.9000000000000421</c:v>
                </c:pt>
                <c:pt idx="1177">
                  <c:v>4.9041666666667085</c:v>
                </c:pt>
                <c:pt idx="1178">
                  <c:v>4.908333333333375</c:v>
                </c:pt>
                <c:pt idx="1179">
                  <c:v>4.9125000000000414</c:v>
                </c:pt>
                <c:pt idx="1180">
                  <c:v>4.9166666666667078</c:v>
                </c:pt>
                <c:pt idx="1181">
                  <c:v>4.9208333333333742</c:v>
                </c:pt>
                <c:pt idx="1182">
                  <c:v>4.9250000000000407</c:v>
                </c:pt>
                <c:pt idx="1183">
                  <c:v>4.9291666666667071</c:v>
                </c:pt>
                <c:pt idx="1184">
                  <c:v>4.9333333333333735</c:v>
                </c:pt>
                <c:pt idx="1185">
                  <c:v>4.93750000000004</c:v>
                </c:pt>
                <c:pt idx="1186">
                  <c:v>4.9416666666667064</c:v>
                </c:pt>
                <c:pt idx="1187">
                  <c:v>4.9458333333333728</c:v>
                </c:pt>
                <c:pt idx="1188">
                  <c:v>4.9500000000000393</c:v>
                </c:pt>
                <c:pt idx="1189">
                  <c:v>4.9541666666667057</c:v>
                </c:pt>
                <c:pt idx="1190">
                  <c:v>4.9583333333333721</c:v>
                </c:pt>
                <c:pt idx="1191">
                  <c:v>4.9625000000000385</c:v>
                </c:pt>
                <c:pt idx="1192">
                  <c:v>4.966666666666705</c:v>
                </c:pt>
                <c:pt idx="1193">
                  <c:v>4.9708333333333714</c:v>
                </c:pt>
                <c:pt idx="1194">
                  <c:v>4.9750000000000378</c:v>
                </c:pt>
                <c:pt idx="1195">
                  <c:v>4.9791666666667043</c:v>
                </c:pt>
                <c:pt idx="1196">
                  <c:v>4.9833333333333707</c:v>
                </c:pt>
                <c:pt idx="1197">
                  <c:v>4.9875000000000371</c:v>
                </c:pt>
                <c:pt idx="1198">
                  <c:v>4.9916666666667036</c:v>
                </c:pt>
                <c:pt idx="1199">
                  <c:v>4.99583333333337</c:v>
                </c:pt>
                <c:pt idx="1200">
                  <c:v>5.0000000000000364</c:v>
                </c:pt>
                <c:pt idx="1201">
                  <c:v>5.0041666666667028</c:v>
                </c:pt>
                <c:pt idx="1202">
                  <c:v>5.0083333333333693</c:v>
                </c:pt>
                <c:pt idx="1203">
                  <c:v>5.0125000000000357</c:v>
                </c:pt>
                <c:pt idx="1204">
                  <c:v>5.0166666666667021</c:v>
                </c:pt>
                <c:pt idx="1205">
                  <c:v>5.0208333333333686</c:v>
                </c:pt>
                <c:pt idx="1206">
                  <c:v>5.025000000000035</c:v>
                </c:pt>
                <c:pt idx="1207">
                  <c:v>5.0291666666667014</c:v>
                </c:pt>
                <c:pt idx="1208">
                  <c:v>5.0333333333333679</c:v>
                </c:pt>
                <c:pt idx="1209">
                  <c:v>5.0375000000000343</c:v>
                </c:pt>
                <c:pt idx="1210">
                  <c:v>5.0416666666667007</c:v>
                </c:pt>
                <c:pt idx="1211">
                  <c:v>5.0458333333333671</c:v>
                </c:pt>
                <c:pt idx="1212">
                  <c:v>5.0500000000000336</c:v>
                </c:pt>
                <c:pt idx="1213">
                  <c:v>5.0541666666667</c:v>
                </c:pt>
                <c:pt idx="1214">
                  <c:v>5.0583333333333664</c:v>
                </c:pt>
                <c:pt idx="1215">
                  <c:v>5.0625000000000329</c:v>
                </c:pt>
                <c:pt idx="1216">
                  <c:v>5.0666666666666993</c:v>
                </c:pt>
                <c:pt idx="1217">
                  <c:v>5.0708333333333657</c:v>
                </c:pt>
                <c:pt idx="1218">
                  <c:v>5.0750000000000322</c:v>
                </c:pt>
                <c:pt idx="1219">
                  <c:v>5.0791666666666986</c:v>
                </c:pt>
                <c:pt idx="1220">
                  <c:v>5.083333333333365</c:v>
                </c:pt>
                <c:pt idx="1221">
                  <c:v>5.0875000000000314</c:v>
                </c:pt>
                <c:pt idx="1222">
                  <c:v>5.0916666666666979</c:v>
                </c:pt>
                <c:pt idx="1223">
                  <c:v>5.0958333333333643</c:v>
                </c:pt>
                <c:pt idx="1224">
                  <c:v>5.1000000000000307</c:v>
                </c:pt>
                <c:pt idx="1225">
                  <c:v>5.1041666666666972</c:v>
                </c:pt>
                <c:pt idx="1226">
                  <c:v>5.1083333333333636</c:v>
                </c:pt>
                <c:pt idx="1227">
                  <c:v>5.11250000000003</c:v>
                </c:pt>
                <c:pt idx="1228">
                  <c:v>5.1166666666666965</c:v>
                </c:pt>
                <c:pt idx="1229">
                  <c:v>5.1208333333333629</c:v>
                </c:pt>
                <c:pt idx="1230">
                  <c:v>5.1250000000000293</c:v>
                </c:pt>
                <c:pt idx="1231">
                  <c:v>5.1291666666666957</c:v>
                </c:pt>
                <c:pt idx="1232">
                  <c:v>5.1333333333333622</c:v>
                </c:pt>
                <c:pt idx="1233">
                  <c:v>5.1375000000000286</c:v>
                </c:pt>
                <c:pt idx="1234">
                  <c:v>5.141666666666695</c:v>
                </c:pt>
                <c:pt idx="1235">
                  <c:v>5.1458333333333615</c:v>
                </c:pt>
                <c:pt idx="1236">
                  <c:v>5.1500000000000279</c:v>
                </c:pt>
                <c:pt idx="1237">
                  <c:v>5.1541666666666943</c:v>
                </c:pt>
                <c:pt idx="1238">
                  <c:v>5.1583333333333607</c:v>
                </c:pt>
                <c:pt idx="1239">
                  <c:v>5.1625000000000272</c:v>
                </c:pt>
                <c:pt idx="1240">
                  <c:v>5.1666666666666936</c:v>
                </c:pt>
                <c:pt idx="1241">
                  <c:v>5.17083333333336</c:v>
                </c:pt>
                <c:pt idx="1242">
                  <c:v>5.1750000000000265</c:v>
                </c:pt>
                <c:pt idx="1243">
                  <c:v>5.1791666666666929</c:v>
                </c:pt>
                <c:pt idx="1244">
                  <c:v>5.1833333333333593</c:v>
                </c:pt>
                <c:pt idx="1245">
                  <c:v>5.1875000000000258</c:v>
                </c:pt>
                <c:pt idx="1246">
                  <c:v>5.1916666666666922</c:v>
                </c:pt>
                <c:pt idx="1247">
                  <c:v>5.1958333333333586</c:v>
                </c:pt>
                <c:pt idx="1248">
                  <c:v>5.200000000000025</c:v>
                </c:pt>
                <c:pt idx="1249">
                  <c:v>5.2041666666666915</c:v>
                </c:pt>
                <c:pt idx="1250">
                  <c:v>5.2083333333333579</c:v>
                </c:pt>
                <c:pt idx="1251">
                  <c:v>5.2125000000000243</c:v>
                </c:pt>
                <c:pt idx="1252">
                  <c:v>5.2166666666666908</c:v>
                </c:pt>
                <c:pt idx="1253">
                  <c:v>5.2208333333333572</c:v>
                </c:pt>
                <c:pt idx="1254">
                  <c:v>5.2250000000000236</c:v>
                </c:pt>
                <c:pt idx="1255">
                  <c:v>5.2291666666666901</c:v>
                </c:pt>
                <c:pt idx="1256">
                  <c:v>5.2333333333333565</c:v>
                </c:pt>
                <c:pt idx="1257">
                  <c:v>5.2375000000000229</c:v>
                </c:pt>
                <c:pt idx="1258">
                  <c:v>5.2416666666666893</c:v>
                </c:pt>
                <c:pt idx="1259">
                  <c:v>5.2458333333333558</c:v>
                </c:pt>
                <c:pt idx="1260">
                  <c:v>5.2500000000000222</c:v>
                </c:pt>
                <c:pt idx="1261">
                  <c:v>5.2541666666666886</c:v>
                </c:pt>
                <c:pt idx="1262">
                  <c:v>5.2583333333333551</c:v>
                </c:pt>
                <c:pt idx="1263">
                  <c:v>5.2625000000000215</c:v>
                </c:pt>
                <c:pt idx="1264">
                  <c:v>5.2666666666666879</c:v>
                </c:pt>
                <c:pt idx="1265">
                  <c:v>5.2708333333333544</c:v>
                </c:pt>
                <c:pt idx="1266">
                  <c:v>5.2750000000000208</c:v>
                </c:pt>
                <c:pt idx="1267">
                  <c:v>5.2791666666666872</c:v>
                </c:pt>
                <c:pt idx="1268">
                  <c:v>5.2833333333333536</c:v>
                </c:pt>
                <c:pt idx="1269">
                  <c:v>5.2875000000000201</c:v>
                </c:pt>
                <c:pt idx="1270">
                  <c:v>5.2916666666666865</c:v>
                </c:pt>
                <c:pt idx="1271">
                  <c:v>5.2958333333333529</c:v>
                </c:pt>
                <c:pt idx="1272">
                  <c:v>5.3000000000000194</c:v>
                </c:pt>
                <c:pt idx="1273">
                  <c:v>5.3041666666666858</c:v>
                </c:pt>
                <c:pt idx="1274">
                  <c:v>5.3083333333333522</c:v>
                </c:pt>
                <c:pt idx="1275">
                  <c:v>5.3125000000000187</c:v>
                </c:pt>
                <c:pt idx="1276">
                  <c:v>5.3166666666666851</c:v>
                </c:pt>
                <c:pt idx="1277">
                  <c:v>5.3208333333333515</c:v>
                </c:pt>
                <c:pt idx="1278">
                  <c:v>5.3250000000000179</c:v>
                </c:pt>
                <c:pt idx="1279">
                  <c:v>5.3291666666666844</c:v>
                </c:pt>
                <c:pt idx="1280">
                  <c:v>5.3333333333333508</c:v>
                </c:pt>
                <c:pt idx="1281">
                  <c:v>5.3375000000000172</c:v>
                </c:pt>
                <c:pt idx="1282">
                  <c:v>5.3416666666666837</c:v>
                </c:pt>
                <c:pt idx="1283">
                  <c:v>5.3458333333333501</c:v>
                </c:pt>
                <c:pt idx="1284">
                  <c:v>5.3500000000000165</c:v>
                </c:pt>
                <c:pt idx="1285">
                  <c:v>5.3541666666666829</c:v>
                </c:pt>
                <c:pt idx="1286">
                  <c:v>5.3583333333333494</c:v>
                </c:pt>
                <c:pt idx="1287">
                  <c:v>5.3625000000000158</c:v>
                </c:pt>
                <c:pt idx="1288">
                  <c:v>5.3666666666666822</c:v>
                </c:pt>
                <c:pt idx="1289">
                  <c:v>5.3708333333333487</c:v>
                </c:pt>
                <c:pt idx="1290">
                  <c:v>5.3750000000000151</c:v>
                </c:pt>
                <c:pt idx="1291">
                  <c:v>5.3791666666666815</c:v>
                </c:pt>
                <c:pt idx="1292">
                  <c:v>5.383333333333348</c:v>
                </c:pt>
                <c:pt idx="1293">
                  <c:v>5.3875000000000144</c:v>
                </c:pt>
                <c:pt idx="1294">
                  <c:v>5.3916666666666808</c:v>
                </c:pt>
                <c:pt idx="1295">
                  <c:v>5.3958333333333472</c:v>
                </c:pt>
                <c:pt idx="1296">
                  <c:v>5.4000000000000137</c:v>
                </c:pt>
                <c:pt idx="1297">
                  <c:v>5.4041666666666801</c:v>
                </c:pt>
                <c:pt idx="1298">
                  <c:v>5.4083333333333465</c:v>
                </c:pt>
                <c:pt idx="1299">
                  <c:v>5.412500000000013</c:v>
                </c:pt>
                <c:pt idx="1300">
                  <c:v>5.4166666666666794</c:v>
                </c:pt>
                <c:pt idx="1301">
                  <c:v>5.4208333333333458</c:v>
                </c:pt>
                <c:pt idx="1302">
                  <c:v>5.4250000000000123</c:v>
                </c:pt>
                <c:pt idx="1303">
                  <c:v>5.4291666666666787</c:v>
                </c:pt>
                <c:pt idx="1304">
                  <c:v>5.4333333333333451</c:v>
                </c:pt>
                <c:pt idx="1305">
                  <c:v>5.4375000000000115</c:v>
                </c:pt>
                <c:pt idx="1306">
                  <c:v>5.441666666666678</c:v>
                </c:pt>
                <c:pt idx="1307">
                  <c:v>5.4458333333333444</c:v>
                </c:pt>
                <c:pt idx="1308">
                  <c:v>5.4500000000000108</c:v>
                </c:pt>
                <c:pt idx="1309">
                  <c:v>5.4541666666666773</c:v>
                </c:pt>
                <c:pt idx="1310">
                  <c:v>5.4583333333333437</c:v>
                </c:pt>
                <c:pt idx="1311">
                  <c:v>5.4625000000000101</c:v>
                </c:pt>
                <c:pt idx="1312">
                  <c:v>5.4666666666666766</c:v>
                </c:pt>
                <c:pt idx="1313">
                  <c:v>5.470833333333343</c:v>
                </c:pt>
                <c:pt idx="1314">
                  <c:v>5.4750000000000094</c:v>
                </c:pt>
                <c:pt idx="1315">
                  <c:v>5.4791666666666758</c:v>
                </c:pt>
                <c:pt idx="1316">
                  <c:v>5.4833333333333423</c:v>
                </c:pt>
                <c:pt idx="1317">
                  <c:v>5.4875000000000087</c:v>
                </c:pt>
                <c:pt idx="1318">
                  <c:v>5.4916666666666751</c:v>
                </c:pt>
                <c:pt idx="1319">
                  <c:v>5.4958333333333416</c:v>
                </c:pt>
                <c:pt idx="1320">
                  <c:v>5.500000000000008</c:v>
                </c:pt>
                <c:pt idx="1321">
                  <c:v>5.5041666666666744</c:v>
                </c:pt>
                <c:pt idx="1322">
                  <c:v>5.5083333333333409</c:v>
                </c:pt>
                <c:pt idx="1323">
                  <c:v>5.5125000000000073</c:v>
                </c:pt>
                <c:pt idx="1324">
                  <c:v>5.5166666666666737</c:v>
                </c:pt>
                <c:pt idx="1325">
                  <c:v>5.5208333333333401</c:v>
                </c:pt>
                <c:pt idx="1326">
                  <c:v>5.5250000000000066</c:v>
                </c:pt>
                <c:pt idx="1327">
                  <c:v>5.529166666666673</c:v>
                </c:pt>
                <c:pt idx="1328">
                  <c:v>5.5333333333333394</c:v>
                </c:pt>
                <c:pt idx="1329">
                  <c:v>5.5375000000000059</c:v>
                </c:pt>
                <c:pt idx="1330">
                  <c:v>5.5416666666666723</c:v>
                </c:pt>
                <c:pt idx="1331">
                  <c:v>5.5458333333333387</c:v>
                </c:pt>
                <c:pt idx="1332">
                  <c:v>5.5500000000000052</c:v>
                </c:pt>
                <c:pt idx="1333">
                  <c:v>5.5541666666666716</c:v>
                </c:pt>
                <c:pt idx="1334">
                  <c:v>5.558333333333338</c:v>
                </c:pt>
                <c:pt idx="1335">
                  <c:v>5.5625000000000044</c:v>
                </c:pt>
                <c:pt idx="1336">
                  <c:v>5.5666666666666709</c:v>
                </c:pt>
                <c:pt idx="1337">
                  <c:v>5.5708333333333373</c:v>
                </c:pt>
                <c:pt idx="1338">
                  <c:v>5.5750000000000037</c:v>
                </c:pt>
                <c:pt idx="1339">
                  <c:v>5.5791666666666702</c:v>
                </c:pt>
                <c:pt idx="1340">
                  <c:v>5.5833333333333366</c:v>
                </c:pt>
                <c:pt idx="1341">
                  <c:v>5.587500000000003</c:v>
                </c:pt>
                <c:pt idx="1342">
                  <c:v>5.5916666666666694</c:v>
                </c:pt>
                <c:pt idx="1343">
                  <c:v>5.5958333333333359</c:v>
                </c:pt>
                <c:pt idx="1344">
                  <c:v>5.6000000000000023</c:v>
                </c:pt>
                <c:pt idx="1345">
                  <c:v>5.6041666666666687</c:v>
                </c:pt>
                <c:pt idx="1346">
                  <c:v>5.6083333333333352</c:v>
                </c:pt>
                <c:pt idx="1347">
                  <c:v>5.6125000000000016</c:v>
                </c:pt>
                <c:pt idx="1348">
                  <c:v>5.616666666666668</c:v>
                </c:pt>
                <c:pt idx="1349">
                  <c:v>5.6208333333333345</c:v>
                </c:pt>
                <c:pt idx="1350">
                  <c:v>5.6250000000000009</c:v>
                </c:pt>
                <c:pt idx="1351">
                  <c:v>5.6291666666666673</c:v>
                </c:pt>
                <c:pt idx="1352">
                  <c:v>5.6333333333333337</c:v>
                </c:pt>
                <c:pt idx="1353">
                  <c:v>5.6375000000000002</c:v>
                </c:pt>
                <c:pt idx="1354">
                  <c:v>5.6416666666666666</c:v>
                </c:pt>
                <c:pt idx="1355">
                  <c:v>5.645833333333333</c:v>
                </c:pt>
                <c:pt idx="1356">
                  <c:v>5.6499999999999995</c:v>
                </c:pt>
                <c:pt idx="1357">
                  <c:v>5.6541666666666659</c:v>
                </c:pt>
                <c:pt idx="1358">
                  <c:v>5.6583333333333323</c:v>
                </c:pt>
                <c:pt idx="1359">
                  <c:v>5.6624999999999988</c:v>
                </c:pt>
                <c:pt idx="1360">
                  <c:v>5.6666666666666652</c:v>
                </c:pt>
                <c:pt idx="1361">
                  <c:v>5.6708333333333316</c:v>
                </c:pt>
                <c:pt idx="1362">
                  <c:v>5.674999999999998</c:v>
                </c:pt>
                <c:pt idx="1363">
                  <c:v>5.6791666666666645</c:v>
                </c:pt>
                <c:pt idx="1364">
                  <c:v>5.6833333333333309</c:v>
                </c:pt>
                <c:pt idx="1365">
                  <c:v>5.6874999999999973</c:v>
                </c:pt>
                <c:pt idx="1366">
                  <c:v>5.6916666666666638</c:v>
                </c:pt>
                <c:pt idx="1367">
                  <c:v>5.6958333333333302</c:v>
                </c:pt>
                <c:pt idx="1368">
                  <c:v>5.6999999999999966</c:v>
                </c:pt>
                <c:pt idx="1369">
                  <c:v>5.7041666666666631</c:v>
                </c:pt>
                <c:pt idx="1370">
                  <c:v>5.7083333333333295</c:v>
                </c:pt>
                <c:pt idx="1371">
                  <c:v>5.7124999999999959</c:v>
                </c:pt>
                <c:pt idx="1372">
                  <c:v>5.7166666666666623</c:v>
                </c:pt>
                <c:pt idx="1373">
                  <c:v>5.7208333333333288</c:v>
                </c:pt>
                <c:pt idx="1374">
                  <c:v>5.7249999999999952</c:v>
                </c:pt>
                <c:pt idx="1375">
                  <c:v>5.7291666666666616</c:v>
                </c:pt>
                <c:pt idx="1376">
                  <c:v>5.7333333333333281</c:v>
                </c:pt>
                <c:pt idx="1377">
                  <c:v>5.7374999999999945</c:v>
                </c:pt>
                <c:pt idx="1378">
                  <c:v>5.7416666666666609</c:v>
                </c:pt>
                <c:pt idx="1379">
                  <c:v>5.7458333333333274</c:v>
                </c:pt>
                <c:pt idx="1380">
                  <c:v>5.7499999999999938</c:v>
                </c:pt>
                <c:pt idx="1381">
                  <c:v>5.7541666666666602</c:v>
                </c:pt>
                <c:pt idx="1382">
                  <c:v>5.7583333333333266</c:v>
                </c:pt>
                <c:pt idx="1383">
                  <c:v>5.7624999999999931</c:v>
                </c:pt>
                <c:pt idx="1384">
                  <c:v>5.7666666666666595</c:v>
                </c:pt>
                <c:pt idx="1385">
                  <c:v>5.7708333333333259</c:v>
                </c:pt>
                <c:pt idx="1386">
                  <c:v>5.7749999999999924</c:v>
                </c:pt>
                <c:pt idx="1387">
                  <c:v>5.7791666666666588</c:v>
                </c:pt>
                <c:pt idx="1388">
                  <c:v>5.7833333333333252</c:v>
                </c:pt>
                <c:pt idx="1389">
                  <c:v>5.7874999999999917</c:v>
                </c:pt>
                <c:pt idx="1390">
                  <c:v>5.7916666666666581</c:v>
                </c:pt>
                <c:pt idx="1391">
                  <c:v>5.7958333333333245</c:v>
                </c:pt>
                <c:pt idx="1392">
                  <c:v>5.7999999999999909</c:v>
                </c:pt>
                <c:pt idx="1393">
                  <c:v>5.8041666666666574</c:v>
                </c:pt>
                <c:pt idx="1394">
                  <c:v>5.8083333333333238</c:v>
                </c:pt>
                <c:pt idx="1395">
                  <c:v>5.8124999999999902</c:v>
                </c:pt>
                <c:pt idx="1396">
                  <c:v>5.8166666666666567</c:v>
                </c:pt>
                <c:pt idx="1397">
                  <c:v>5.8208333333333231</c:v>
                </c:pt>
                <c:pt idx="1398">
                  <c:v>5.8249999999999895</c:v>
                </c:pt>
                <c:pt idx="1399">
                  <c:v>5.8291666666666559</c:v>
                </c:pt>
                <c:pt idx="1400">
                  <c:v>5.8333333333333224</c:v>
                </c:pt>
                <c:pt idx="1401">
                  <c:v>5.8374999999999888</c:v>
                </c:pt>
                <c:pt idx="1402">
                  <c:v>5.8416666666666552</c:v>
                </c:pt>
                <c:pt idx="1403">
                  <c:v>5.8458333333333217</c:v>
                </c:pt>
                <c:pt idx="1404">
                  <c:v>5.8499999999999881</c:v>
                </c:pt>
                <c:pt idx="1405">
                  <c:v>5.8541666666666545</c:v>
                </c:pt>
                <c:pt idx="1406">
                  <c:v>5.858333333333321</c:v>
                </c:pt>
                <c:pt idx="1407">
                  <c:v>5.8624999999999874</c:v>
                </c:pt>
                <c:pt idx="1408">
                  <c:v>5.8666666666666538</c:v>
                </c:pt>
                <c:pt idx="1409">
                  <c:v>5.8708333333333202</c:v>
                </c:pt>
                <c:pt idx="1410">
                  <c:v>5.8749999999999867</c:v>
                </c:pt>
                <c:pt idx="1411">
                  <c:v>5.8791666666666531</c:v>
                </c:pt>
                <c:pt idx="1412">
                  <c:v>5.8833333333333195</c:v>
                </c:pt>
                <c:pt idx="1413">
                  <c:v>5.887499999999986</c:v>
                </c:pt>
                <c:pt idx="1414">
                  <c:v>5.8916666666666524</c:v>
                </c:pt>
                <c:pt idx="1415">
                  <c:v>5.8958333333333188</c:v>
                </c:pt>
                <c:pt idx="1416">
                  <c:v>5.8999999999999853</c:v>
                </c:pt>
                <c:pt idx="1417">
                  <c:v>5.9041666666666517</c:v>
                </c:pt>
                <c:pt idx="1418">
                  <c:v>5.9083333333333181</c:v>
                </c:pt>
                <c:pt idx="1419">
                  <c:v>5.9124999999999845</c:v>
                </c:pt>
                <c:pt idx="1420">
                  <c:v>5.916666666666651</c:v>
                </c:pt>
                <c:pt idx="1421">
                  <c:v>5.9208333333333174</c:v>
                </c:pt>
                <c:pt idx="1422">
                  <c:v>5.9249999999999838</c:v>
                </c:pt>
                <c:pt idx="1423">
                  <c:v>5.9291666666666503</c:v>
                </c:pt>
                <c:pt idx="1424">
                  <c:v>5.9333333333333167</c:v>
                </c:pt>
                <c:pt idx="1425">
                  <c:v>5.9374999999999831</c:v>
                </c:pt>
                <c:pt idx="1426">
                  <c:v>5.9416666666666496</c:v>
                </c:pt>
                <c:pt idx="1427">
                  <c:v>5.945833333333316</c:v>
                </c:pt>
                <c:pt idx="1428">
                  <c:v>5.9499999999999824</c:v>
                </c:pt>
                <c:pt idx="1429">
                  <c:v>5.9541666666666488</c:v>
                </c:pt>
                <c:pt idx="1430">
                  <c:v>5.9583333333333153</c:v>
                </c:pt>
                <c:pt idx="1431">
                  <c:v>5.9624999999999817</c:v>
                </c:pt>
                <c:pt idx="1432">
                  <c:v>5.9666666666666481</c:v>
                </c:pt>
                <c:pt idx="1433">
                  <c:v>5.9708333333333146</c:v>
                </c:pt>
                <c:pt idx="1434">
                  <c:v>5.974999999999981</c:v>
                </c:pt>
                <c:pt idx="1435">
                  <c:v>5.9791666666666474</c:v>
                </c:pt>
                <c:pt idx="1436">
                  <c:v>5.9833333333333139</c:v>
                </c:pt>
                <c:pt idx="1437">
                  <c:v>5.9874999999999803</c:v>
                </c:pt>
                <c:pt idx="1438">
                  <c:v>5.9916666666666467</c:v>
                </c:pt>
                <c:pt idx="1439">
                  <c:v>5.9958333333333131</c:v>
                </c:pt>
                <c:pt idx="1440">
                  <c:v>5.9999999999999796</c:v>
                </c:pt>
                <c:pt idx="1441">
                  <c:v>6.004166666666646</c:v>
                </c:pt>
                <c:pt idx="1442">
                  <c:v>6.0083333333333124</c:v>
                </c:pt>
                <c:pt idx="1443">
                  <c:v>6.0124999999999789</c:v>
                </c:pt>
                <c:pt idx="1444">
                  <c:v>6.0166666666666453</c:v>
                </c:pt>
                <c:pt idx="1445">
                  <c:v>6.0208333333333117</c:v>
                </c:pt>
                <c:pt idx="1446">
                  <c:v>6.0249999999999782</c:v>
                </c:pt>
                <c:pt idx="1447">
                  <c:v>6.0291666666666446</c:v>
                </c:pt>
                <c:pt idx="1448">
                  <c:v>6.033333333333311</c:v>
                </c:pt>
                <c:pt idx="1449">
                  <c:v>6.0374999999999774</c:v>
                </c:pt>
                <c:pt idx="1450">
                  <c:v>6.0416666666666439</c:v>
                </c:pt>
                <c:pt idx="1451">
                  <c:v>6.0458333333333103</c:v>
                </c:pt>
                <c:pt idx="1452">
                  <c:v>6.0499999999999767</c:v>
                </c:pt>
                <c:pt idx="1453">
                  <c:v>6.0541666666666432</c:v>
                </c:pt>
                <c:pt idx="1454">
                  <c:v>6.0583333333333096</c:v>
                </c:pt>
                <c:pt idx="1455">
                  <c:v>6.062499999999976</c:v>
                </c:pt>
                <c:pt idx="1456">
                  <c:v>6.0666666666666424</c:v>
                </c:pt>
                <c:pt idx="1457">
                  <c:v>6.0708333333333089</c:v>
                </c:pt>
                <c:pt idx="1458">
                  <c:v>6.0749999999999753</c:v>
                </c:pt>
                <c:pt idx="1459">
                  <c:v>6.0791666666666417</c:v>
                </c:pt>
                <c:pt idx="1460">
                  <c:v>6.0833333333333082</c:v>
                </c:pt>
                <c:pt idx="1461">
                  <c:v>6.0874999999999746</c:v>
                </c:pt>
                <c:pt idx="1462">
                  <c:v>6.091666666666641</c:v>
                </c:pt>
                <c:pt idx="1463">
                  <c:v>6.0958333333333075</c:v>
                </c:pt>
                <c:pt idx="1464">
                  <c:v>6.0999999999999739</c:v>
                </c:pt>
                <c:pt idx="1465">
                  <c:v>6.1041666666666403</c:v>
                </c:pt>
                <c:pt idx="1466">
                  <c:v>6.1083333333333067</c:v>
                </c:pt>
                <c:pt idx="1467">
                  <c:v>6.1124999999999732</c:v>
                </c:pt>
                <c:pt idx="1468">
                  <c:v>6.1166666666666396</c:v>
                </c:pt>
                <c:pt idx="1469">
                  <c:v>6.120833333333306</c:v>
                </c:pt>
                <c:pt idx="1470">
                  <c:v>6.1249999999999725</c:v>
                </c:pt>
                <c:pt idx="1471">
                  <c:v>6.1291666666666389</c:v>
                </c:pt>
                <c:pt idx="1472">
                  <c:v>6.1333333333333053</c:v>
                </c:pt>
                <c:pt idx="1473">
                  <c:v>6.1374999999999718</c:v>
                </c:pt>
                <c:pt idx="1474">
                  <c:v>6.1416666666666382</c:v>
                </c:pt>
                <c:pt idx="1475">
                  <c:v>6.1458333333333046</c:v>
                </c:pt>
                <c:pt idx="1476">
                  <c:v>6.149999999999971</c:v>
                </c:pt>
                <c:pt idx="1477">
                  <c:v>6.1541666666666375</c:v>
                </c:pt>
                <c:pt idx="1478">
                  <c:v>6.1583333333333039</c:v>
                </c:pt>
                <c:pt idx="1479">
                  <c:v>6.1624999999999703</c:v>
                </c:pt>
                <c:pt idx="1480">
                  <c:v>6.1666666666666368</c:v>
                </c:pt>
                <c:pt idx="1481">
                  <c:v>6.1708333333333032</c:v>
                </c:pt>
                <c:pt idx="1482">
                  <c:v>6.1749999999999696</c:v>
                </c:pt>
                <c:pt idx="1483">
                  <c:v>6.1791666666666361</c:v>
                </c:pt>
                <c:pt idx="1484">
                  <c:v>6.1833333333333025</c:v>
                </c:pt>
                <c:pt idx="1485">
                  <c:v>6.1874999999999689</c:v>
                </c:pt>
                <c:pt idx="1486">
                  <c:v>6.1916666666666353</c:v>
                </c:pt>
                <c:pt idx="1487">
                  <c:v>6.1958333333333018</c:v>
                </c:pt>
                <c:pt idx="1488">
                  <c:v>6.1999999999999682</c:v>
                </c:pt>
                <c:pt idx="1489">
                  <c:v>6.2041666666666346</c:v>
                </c:pt>
                <c:pt idx="1490">
                  <c:v>6.2083333333333011</c:v>
                </c:pt>
                <c:pt idx="1491">
                  <c:v>6.2124999999999675</c:v>
                </c:pt>
                <c:pt idx="1492">
                  <c:v>6.2166666666666339</c:v>
                </c:pt>
                <c:pt idx="1493">
                  <c:v>6.2208333333333004</c:v>
                </c:pt>
                <c:pt idx="1494">
                  <c:v>6.2249999999999668</c:v>
                </c:pt>
                <c:pt idx="1495">
                  <c:v>6.2291666666666332</c:v>
                </c:pt>
                <c:pt idx="1496">
                  <c:v>6.2333333333332996</c:v>
                </c:pt>
                <c:pt idx="1497">
                  <c:v>6.2374999999999661</c:v>
                </c:pt>
                <c:pt idx="1498">
                  <c:v>6.2416666666666325</c:v>
                </c:pt>
                <c:pt idx="1499">
                  <c:v>6.2458333333332989</c:v>
                </c:pt>
                <c:pt idx="1500">
                  <c:v>6.2499999999999654</c:v>
                </c:pt>
                <c:pt idx="1501">
                  <c:v>6.2541666666666318</c:v>
                </c:pt>
                <c:pt idx="1502">
                  <c:v>6.2583333333332982</c:v>
                </c:pt>
                <c:pt idx="1503">
                  <c:v>6.2624999999999647</c:v>
                </c:pt>
                <c:pt idx="1504">
                  <c:v>6.2666666666666311</c:v>
                </c:pt>
                <c:pt idx="1505">
                  <c:v>6.2708333333332975</c:v>
                </c:pt>
                <c:pt idx="1506">
                  <c:v>6.2749999999999639</c:v>
                </c:pt>
                <c:pt idx="1507">
                  <c:v>6.2791666666666304</c:v>
                </c:pt>
                <c:pt idx="1508">
                  <c:v>6.2833333333332968</c:v>
                </c:pt>
                <c:pt idx="1509">
                  <c:v>6.2874999999999632</c:v>
                </c:pt>
                <c:pt idx="1510">
                  <c:v>6.2916666666666297</c:v>
                </c:pt>
                <c:pt idx="1511">
                  <c:v>6.2958333333332961</c:v>
                </c:pt>
                <c:pt idx="1512">
                  <c:v>6.2999999999999625</c:v>
                </c:pt>
                <c:pt idx="1513">
                  <c:v>6.3041666666666289</c:v>
                </c:pt>
                <c:pt idx="1514">
                  <c:v>6.3083333333332954</c:v>
                </c:pt>
                <c:pt idx="1515">
                  <c:v>6.3124999999999618</c:v>
                </c:pt>
                <c:pt idx="1516">
                  <c:v>6.3166666666666282</c:v>
                </c:pt>
                <c:pt idx="1517">
                  <c:v>6.3208333333332947</c:v>
                </c:pt>
                <c:pt idx="1518">
                  <c:v>6.3249999999999611</c:v>
                </c:pt>
                <c:pt idx="1519">
                  <c:v>6.3291666666666275</c:v>
                </c:pt>
                <c:pt idx="1520">
                  <c:v>6.333333333333294</c:v>
                </c:pt>
                <c:pt idx="1521">
                  <c:v>6.3374999999999604</c:v>
                </c:pt>
                <c:pt idx="1522">
                  <c:v>6.3416666666666268</c:v>
                </c:pt>
                <c:pt idx="1523">
                  <c:v>6.3458333333332932</c:v>
                </c:pt>
                <c:pt idx="1524">
                  <c:v>6.3499999999999597</c:v>
                </c:pt>
                <c:pt idx="1525">
                  <c:v>6.3541666666666261</c:v>
                </c:pt>
                <c:pt idx="1526">
                  <c:v>6.3583333333332925</c:v>
                </c:pt>
                <c:pt idx="1527">
                  <c:v>6.362499999999959</c:v>
                </c:pt>
                <c:pt idx="1528">
                  <c:v>6.3666666666666254</c:v>
                </c:pt>
                <c:pt idx="1529">
                  <c:v>6.3708333333332918</c:v>
                </c:pt>
                <c:pt idx="1530">
                  <c:v>6.3749999999999583</c:v>
                </c:pt>
                <c:pt idx="1531">
                  <c:v>6.3791666666666247</c:v>
                </c:pt>
                <c:pt idx="1532">
                  <c:v>6.3833333333332911</c:v>
                </c:pt>
                <c:pt idx="1533">
                  <c:v>6.3874999999999575</c:v>
                </c:pt>
                <c:pt idx="1534">
                  <c:v>6.391666666666624</c:v>
                </c:pt>
                <c:pt idx="1535">
                  <c:v>6.3958333333332904</c:v>
                </c:pt>
                <c:pt idx="1536">
                  <c:v>6.3999999999999568</c:v>
                </c:pt>
                <c:pt idx="1537">
                  <c:v>6.4041666666666233</c:v>
                </c:pt>
                <c:pt idx="1538">
                  <c:v>6.4083333333332897</c:v>
                </c:pt>
                <c:pt idx="1539">
                  <c:v>6.4124999999999561</c:v>
                </c:pt>
                <c:pt idx="1540">
                  <c:v>6.4166666666666226</c:v>
                </c:pt>
                <c:pt idx="1541">
                  <c:v>6.420833333333289</c:v>
                </c:pt>
                <c:pt idx="1542">
                  <c:v>6.4249999999999554</c:v>
                </c:pt>
                <c:pt idx="1543">
                  <c:v>6.4291666666666218</c:v>
                </c:pt>
                <c:pt idx="1544">
                  <c:v>6.4333333333332883</c:v>
                </c:pt>
                <c:pt idx="1545">
                  <c:v>6.4374999999999547</c:v>
                </c:pt>
                <c:pt idx="1546">
                  <c:v>6.4416666666666211</c:v>
                </c:pt>
                <c:pt idx="1547">
                  <c:v>6.4458333333332876</c:v>
                </c:pt>
                <c:pt idx="1548">
                  <c:v>6.449999999999954</c:v>
                </c:pt>
                <c:pt idx="1549">
                  <c:v>6.4541666666666204</c:v>
                </c:pt>
                <c:pt idx="1550">
                  <c:v>6.4583333333332869</c:v>
                </c:pt>
                <c:pt idx="1551">
                  <c:v>6.4624999999999533</c:v>
                </c:pt>
                <c:pt idx="1552">
                  <c:v>6.4666666666666197</c:v>
                </c:pt>
                <c:pt idx="1553">
                  <c:v>6.4708333333332861</c:v>
                </c:pt>
                <c:pt idx="1554">
                  <c:v>6.4749999999999526</c:v>
                </c:pt>
                <c:pt idx="1555">
                  <c:v>6.479166666666619</c:v>
                </c:pt>
                <c:pt idx="1556">
                  <c:v>6.4833333333332854</c:v>
                </c:pt>
                <c:pt idx="1557">
                  <c:v>6.4874999999999519</c:v>
                </c:pt>
                <c:pt idx="1558">
                  <c:v>6.4916666666666183</c:v>
                </c:pt>
                <c:pt idx="1559">
                  <c:v>6.4958333333332847</c:v>
                </c:pt>
                <c:pt idx="1560">
                  <c:v>6.4999999999999512</c:v>
                </c:pt>
                <c:pt idx="1561">
                  <c:v>6.5041666666666176</c:v>
                </c:pt>
                <c:pt idx="1562">
                  <c:v>6.508333333333284</c:v>
                </c:pt>
                <c:pt idx="1563">
                  <c:v>6.5124999999999504</c:v>
                </c:pt>
                <c:pt idx="1564">
                  <c:v>6.5166666666666169</c:v>
                </c:pt>
                <c:pt idx="1565">
                  <c:v>6.5208333333332833</c:v>
                </c:pt>
                <c:pt idx="1566">
                  <c:v>6.5249999999999497</c:v>
                </c:pt>
                <c:pt idx="1567">
                  <c:v>6.5291666666666162</c:v>
                </c:pt>
                <c:pt idx="1568">
                  <c:v>6.5333333333332826</c:v>
                </c:pt>
                <c:pt idx="1569">
                  <c:v>6.537499999999949</c:v>
                </c:pt>
                <c:pt idx="1570">
                  <c:v>6.5416666666666154</c:v>
                </c:pt>
                <c:pt idx="1571">
                  <c:v>6.5458333333332819</c:v>
                </c:pt>
                <c:pt idx="1572">
                  <c:v>6.5499999999999483</c:v>
                </c:pt>
                <c:pt idx="1573">
                  <c:v>6.5541666666666147</c:v>
                </c:pt>
                <c:pt idx="1574">
                  <c:v>6.5583333333332812</c:v>
                </c:pt>
                <c:pt idx="1575">
                  <c:v>6.5624999999999476</c:v>
                </c:pt>
                <c:pt idx="1576">
                  <c:v>6.566666666666614</c:v>
                </c:pt>
                <c:pt idx="1577">
                  <c:v>6.5708333333332805</c:v>
                </c:pt>
                <c:pt idx="1578">
                  <c:v>6.5749999999999469</c:v>
                </c:pt>
                <c:pt idx="1579">
                  <c:v>6.5791666666666133</c:v>
                </c:pt>
                <c:pt idx="1580">
                  <c:v>6.5833333333332797</c:v>
                </c:pt>
                <c:pt idx="1581">
                  <c:v>6.5874999999999462</c:v>
                </c:pt>
                <c:pt idx="1582">
                  <c:v>6.5916666666666126</c:v>
                </c:pt>
                <c:pt idx="1583">
                  <c:v>6.595833333333279</c:v>
                </c:pt>
                <c:pt idx="1584">
                  <c:v>6.5999999999999455</c:v>
                </c:pt>
                <c:pt idx="1585">
                  <c:v>6.6041666666666119</c:v>
                </c:pt>
                <c:pt idx="1586">
                  <c:v>6.6083333333332783</c:v>
                </c:pt>
                <c:pt idx="1587">
                  <c:v>6.6124999999999448</c:v>
                </c:pt>
                <c:pt idx="1588">
                  <c:v>6.6166666666666112</c:v>
                </c:pt>
                <c:pt idx="1589">
                  <c:v>6.6208333333332776</c:v>
                </c:pt>
                <c:pt idx="1590">
                  <c:v>6.624999999999944</c:v>
                </c:pt>
                <c:pt idx="1591">
                  <c:v>6.6291666666666105</c:v>
                </c:pt>
                <c:pt idx="1592">
                  <c:v>6.6333333333332769</c:v>
                </c:pt>
                <c:pt idx="1593">
                  <c:v>6.6374999999999433</c:v>
                </c:pt>
                <c:pt idx="1594">
                  <c:v>6.6416666666666098</c:v>
                </c:pt>
                <c:pt idx="1595">
                  <c:v>6.6458333333332762</c:v>
                </c:pt>
                <c:pt idx="1596">
                  <c:v>6.6499999999999426</c:v>
                </c:pt>
                <c:pt idx="1597">
                  <c:v>6.6541666666666091</c:v>
                </c:pt>
                <c:pt idx="1598">
                  <c:v>6.6583333333332755</c:v>
                </c:pt>
                <c:pt idx="1599">
                  <c:v>6.6624999999999419</c:v>
                </c:pt>
                <c:pt idx="1600">
                  <c:v>6.6666666666666083</c:v>
                </c:pt>
                <c:pt idx="1601">
                  <c:v>6.6708333333332748</c:v>
                </c:pt>
                <c:pt idx="1602">
                  <c:v>6.6749999999999412</c:v>
                </c:pt>
                <c:pt idx="1603">
                  <c:v>6.6791666666666076</c:v>
                </c:pt>
                <c:pt idx="1604">
                  <c:v>6.6833333333332741</c:v>
                </c:pt>
                <c:pt idx="1605">
                  <c:v>6.6874999999999405</c:v>
                </c:pt>
                <c:pt idx="1606">
                  <c:v>6.6916666666666069</c:v>
                </c:pt>
                <c:pt idx="1607">
                  <c:v>6.6958333333332734</c:v>
                </c:pt>
                <c:pt idx="1608">
                  <c:v>6.6999999999999398</c:v>
                </c:pt>
                <c:pt idx="1609">
                  <c:v>6.7041666666666062</c:v>
                </c:pt>
                <c:pt idx="1610">
                  <c:v>6.7083333333332726</c:v>
                </c:pt>
                <c:pt idx="1611">
                  <c:v>6.7124999999999391</c:v>
                </c:pt>
                <c:pt idx="1612">
                  <c:v>6.7166666666666055</c:v>
                </c:pt>
                <c:pt idx="1613">
                  <c:v>6.7208333333332719</c:v>
                </c:pt>
                <c:pt idx="1614">
                  <c:v>6.7249999999999384</c:v>
                </c:pt>
                <c:pt idx="1615">
                  <c:v>6.7291666666666048</c:v>
                </c:pt>
                <c:pt idx="1616">
                  <c:v>6.7333333333332712</c:v>
                </c:pt>
                <c:pt idx="1617">
                  <c:v>6.7374999999999376</c:v>
                </c:pt>
                <c:pt idx="1618">
                  <c:v>6.7416666666666041</c:v>
                </c:pt>
                <c:pt idx="1619">
                  <c:v>6.7458333333332705</c:v>
                </c:pt>
                <c:pt idx="1620">
                  <c:v>6.7499999999999369</c:v>
                </c:pt>
                <c:pt idx="1621">
                  <c:v>6.7541666666666034</c:v>
                </c:pt>
                <c:pt idx="1622">
                  <c:v>6.7583333333332698</c:v>
                </c:pt>
                <c:pt idx="1623">
                  <c:v>6.7624999999999362</c:v>
                </c:pt>
                <c:pt idx="1624">
                  <c:v>6.7666666666666027</c:v>
                </c:pt>
                <c:pt idx="1625">
                  <c:v>6.7708333333332691</c:v>
                </c:pt>
                <c:pt idx="1626">
                  <c:v>6.7749999999999355</c:v>
                </c:pt>
                <c:pt idx="1627">
                  <c:v>6.7791666666666019</c:v>
                </c:pt>
                <c:pt idx="1628">
                  <c:v>6.7833333333332684</c:v>
                </c:pt>
                <c:pt idx="1629">
                  <c:v>6.7874999999999348</c:v>
                </c:pt>
                <c:pt idx="1630">
                  <c:v>6.7916666666666012</c:v>
                </c:pt>
                <c:pt idx="1631">
                  <c:v>6.7958333333332677</c:v>
                </c:pt>
                <c:pt idx="1632">
                  <c:v>6.7999999999999341</c:v>
                </c:pt>
                <c:pt idx="1633">
                  <c:v>6.8041666666666005</c:v>
                </c:pt>
                <c:pt idx="1634">
                  <c:v>6.808333333333267</c:v>
                </c:pt>
                <c:pt idx="1635">
                  <c:v>6.8124999999999334</c:v>
                </c:pt>
                <c:pt idx="1636">
                  <c:v>6.8166666666665998</c:v>
                </c:pt>
                <c:pt idx="1637">
                  <c:v>6.8208333333332662</c:v>
                </c:pt>
                <c:pt idx="1638">
                  <c:v>6.8249999999999327</c:v>
                </c:pt>
                <c:pt idx="1639">
                  <c:v>6.8291666666665991</c:v>
                </c:pt>
                <c:pt idx="1640">
                  <c:v>6.8333333333332655</c:v>
                </c:pt>
                <c:pt idx="1641">
                  <c:v>6.837499999999932</c:v>
                </c:pt>
                <c:pt idx="1642">
                  <c:v>6.8416666666665984</c:v>
                </c:pt>
                <c:pt idx="1643">
                  <c:v>6.8458333333332648</c:v>
                </c:pt>
                <c:pt idx="1644">
                  <c:v>6.8499999999999313</c:v>
                </c:pt>
                <c:pt idx="1645">
                  <c:v>6.8541666666665977</c:v>
                </c:pt>
                <c:pt idx="1646">
                  <c:v>6.8583333333332641</c:v>
                </c:pt>
                <c:pt idx="1647">
                  <c:v>6.8624999999999305</c:v>
                </c:pt>
                <c:pt idx="1648">
                  <c:v>6.866666666666597</c:v>
                </c:pt>
                <c:pt idx="1649">
                  <c:v>6.8708333333332634</c:v>
                </c:pt>
                <c:pt idx="1650">
                  <c:v>6.8749999999999298</c:v>
                </c:pt>
                <c:pt idx="1651">
                  <c:v>6.8791666666665963</c:v>
                </c:pt>
                <c:pt idx="1652">
                  <c:v>6.8833333333332627</c:v>
                </c:pt>
                <c:pt idx="1653">
                  <c:v>6.8874999999999291</c:v>
                </c:pt>
                <c:pt idx="1654">
                  <c:v>6.8916666666665956</c:v>
                </c:pt>
                <c:pt idx="1655">
                  <c:v>6.895833333333262</c:v>
                </c:pt>
                <c:pt idx="1656">
                  <c:v>6.8999999999999284</c:v>
                </c:pt>
                <c:pt idx="1657">
                  <c:v>6.9041666666665948</c:v>
                </c:pt>
                <c:pt idx="1658">
                  <c:v>6.9083333333332613</c:v>
                </c:pt>
                <c:pt idx="1659">
                  <c:v>6.9124999999999277</c:v>
                </c:pt>
                <c:pt idx="1660">
                  <c:v>6.9166666666665941</c:v>
                </c:pt>
                <c:pt idx="1661">
                  <c:v>6.9208333333332606</c:v>
                </c:pt>
                <c:pt idx="1662">
                  <c:v>6.924999999999927</c:v>
                </c:pt>
                <c:pt idx="1663">
                  <c:v>6.9291666666665934</c:v>
                </c:pt>
                <c:pt idx="1664">
                  <c:v>6.9333333333332599</c:v>
                </c:pt>
                <c:pt idx="1665">
                  <c:v>6.9374999999999263</c:v>
                </c:pt>
                <c:pt idx="1666">
                  <c:v>6.9416666666665927</c:v>
                </c:pt>
                <c:pt idx="1667">
                  <c:v>6.9458333333332591</c:v>
                </c:pt>
                <c:pt idx="1668">
                  <c:v>6.9499999999999256</c:v>
                </c:pt>
                <c:pt idx="1669">
                  <c:v>6.954166666666592</c:v>
                </c:pt>
                <c:pt idx="1670">
                  <c:v>6.9583333333332584</c:v>
                </c:pt>
                <c:pt idx="1671">
                  <c:v>6.9624999999999249</c:v>
                </c:pt>
                <c:pt idx="1672">
                  <c:v>6.9666666666665913</c:v>
                </c:pt>
                <c:pt idx="1673">
                  <c:v>6.9708333333332577</c:v>
                </c:pt>
                <c:pt idx="1674">
                  <c:v>6.9749999999999241</c:v>
                </c:pt>
                <c:pt idx="1675">
                  <c:v>6.9791666666665906</c:v>
                </c:pt>
                <c:pt idx="1676">
                  <c:v>6.983333333333257</c:v>
                </c:pt>
                <c:pt idx="1677">
                  <c:v>6.9874999999999234</c:v>
                </c:pt>
                <c:pt idx="1678">
                  <c:v>6.9916666666665899</c:v>
                </c:pt>
                <c:pt idx="1679">
                  <c:v>6.9958333333332563</c:v>
                </c:pt>
                <c:pt idx="1680">
                  <c:v>6.9999999999999227</c:v>
                </c:pt>
                <c:pt idx="1681">
                  <c:v>7.0041666666665892</c:v>
                </c:pt>
                <c:pt idx="1682">
                  <c:v>7.0083333333332556</c:v>
                </c:pt>
                <c:pt idx="1683">
                  <c:v>7.012499999999922</c:v>
                </c:pt>
                <c:pt idx="1684">
                  <c:v>7.0166666666665884</c:v>
                </c:pt>
                <c:pt idx="1685">
                  <c:v>7.0208333333332549</c:v>
                </c:pt>
                <c:pt idx="1686">
                  <c:v>7.0249999999999213</c:v>
                </c:pt>
                <c:pt idx="1687">
                  <c:v>7.0291666666665877</c:v>
                </c:pt>
                <c:pt idx="1688">
                  <c:v>7.0333333333332542</c:v>
                </c:pt>
                <c:pt idx="1689">
                  <c:v>7.0374999999999206</c:v>
                </c:pt>
                <c:pt idx="1690">
                  <c:v>7.041666666666587</c:v>
                </c:pt>
                <c:pt idx="1691">
                  <c:v>7.0458333333332535</c:v>
                </c:pt>
                <c:pt idx="1692">
                  <c:v>7.0499999999999199</c:v>
                </c:pt>
                <c:pt idx="1693">
                  <c:v>7.0541666666665863</c:v>
                </c:pt>
                <c:pt idx="1694">
                  <c:v>7.0583333333332527</c:v>
                </c:pt>
                <c:pt idx="1695">
                  <c:v>7.0624999999999192</c:v>
                </c:pt>
                <c:pt idx="1696">
                  <c:v>7.0666666666665856</c:v>
                </c:pt>
                <c:pt idx="1697">
                  <c:v>7.070833333333252</c:v>
                </c:pt>
                <c:pt idx="1698">
                  <c:v>7.0749999999999185</c:v>
                </c:pt>
                <c:pt idx="1699">
                  <c:v>7.0791666666665849</c:v>
                </c:pt>
                <c:pt idx="1700">
                  <c:v>7.0833333333332513</c:v>
                </c:pt>
                <c:pt idx="1701">
                  <c:v>7.0874999999999178</c:v>
                </c:pt>
                <c:pt idx="1702">
                  <c:v>7.0916666666665842</c:v>
                </c:pt>
                <c:pt idx="1703">
                  <c:v>7.0958333333332506</c:v>
                </c:pt>
                <c:pt idx="1704">
                  <c:v>7.099999999999917</c:v>
                </c:pt>
                <c:pt idx="1705">
                  <c:v>7.1041666666665835</c:v>
                </c:pt>
                <c:pt idx="1706">
                  <c:v>7.1083333333332499</c:v>
                </c:pt>
                <c:pt idx="1707">
                  <c:v>7.1124999999999163</c:v>
                </c:pt>
                <c:pt idx="1708">
                  <c:v>7.1166666666665828</c:v>
                </c:pt>
                <c:pt idx="1709">
                  <c:v>7.1208333333332492</c:v>
                </c:pt>
                <c:pt idx="1710">
                  <c:v>7.1249999999999156</c:v>
                </c:pt>
                <c:pt idx="1711">
                  <c:v>7.1291666666665821</c:v>
                </c:pt>
                <c:pt idx="1712">
                  <c:v>7.1333333333332485</c:v>
                </c:pt>
                <c:pt idx="1713">
                  <c:v>7.1374999999999149</c:v>
                </c:pt>
                <c:pt idx="1714">
                  <c:v>7.1416666666665813</c:v>
                </c:pt>
                <c:pt idx="1715">
                  <c:v>7.1458333333332478</c:v>
                </c:pt>
                <c:pt idx="1716">
                  <c:v>7.1499999999999142</c:v>
                </c:pt>
                <c:pt idx="1717">
                  <c:v>7.1541666666665806</c:v>
                </c:pt>
                <c:pt idx="1718">
                  <c:v>7.1583333333332471</c:v>
                </c:pt>
                <c:pt idx="1719">
                  <c:v>7.1624999999999135</c:v>
                </c:pt>
                <c:pt idx="1720">
                  <c:v>7.1666666666665799</c:v>
                </c:pt>
                <c:pt idx="1721">
                  <c:v>7.1708333333332464</c:v>
                </c:pt>
                <c:pt idx="1722">
                  <c:v>7.1749999999999128</c:v>
                </c:pt>
                <c:pt idx="1723">
                  <c:v>7.1791666666665792</c:v>
                </c:pt>
                <c:pt idx="1724">
                  <c:v>7.1833333333332456</c:v>
                </c:pt>
                <c:pt idx="1725">
                  <c:v>7.1874999999999121</c:v>
                </c:pt>
                <c:pt idx="1726">
                  <c:v>7.1916666666665785</c:v>
                </c:pt>
                <c:pt idx="1727">
                  <c:v>7.1958333333332449</c:v>
                </c:pt>
                <c:pt idx="1728">
                  <c:v>7.1999999999999114</c:v>
                </c:pt>
                <c:pt idx="1729">
                  <c:v>7.2041666666665778</c:v>
                </c:pt>
                <c:pt idx="1730">
                  <c:v>7.2083333333332442</c:v>
                </c:pt>
                <c:pt idx="1731">
                  <c:v>7.2124999999999106</c:v>
                </c:pt>
                <c:pt idx="1732">
                  <c:v>7.2166666666665771</c:v>
                </c:pt>
                <c:pt idx="1733">
                  <c:v>7.2208333333332435</c:v>
                </c:pt>
                <c:pt idx="1734">
                  <c:v>7.2249999999999099</c:v>
                </c:pt>
                <c:pt idx="1735">
                  <c:v>7.2291666666665764</c:v>
                </c:pt>
                <c:pt idx="1736">
                  <c:v>7.2333333333332428</c:v>
                </c:pt>
                <c:pt idx="1737">
                  <c:v>7.2374999999999092</c:v>
                </c:pt>
                <c:pt idx="1738">
                  <c:v>7.2416666666665757</c:v>
                </c:pt>
                <c:pt idx="1739">
                  <c:v>7.2458333333332421</c:v>
                </c:pt>
                <c:pt idx="1740">
                  <c:v>7.2499999999999085</c:v>
                </c:pt>
                <c:pt idx="1741">
                  <c:v>7.2541666666665749</c:v>
                </c:pt>
                <c:pt idx="1742">
                  <c:v>7.2583333333332414</c:v>
                </c:pt>
                <c:pt idx="1743">
                  <c:v>7.2624999999999078</c:v>
                </c:pt>
                <c:pt idx="1744">
                  <c:v>7.2666666666665742</c:v>
                </c:pt>
                <c:pt idx="1745">
                  <c:v>7.2708333333332407</c:v>
                </c:pt>
                <c:pt idx="1746">
                  <c:v>7.2749999999999071</c:v>
                </c:pt>
                <c:pt idx="1747">
                  <c:v>7.2791666666665735</c:v>
                </c:pt>
                <c:pt idx="1748">
                  <c:v>7.28333333333324</c:v>
                </c:pt>
                <c:pt idx="1749">
                  <c:v>7.2874999999999064</c:v>
                </c:pt>
                <c:pt idx="1750">
                  <c:v>7.2916666666665728</c:v>
                </c:pt>
                <c:pt idx="1751">
                  <c:v>7.2958333333332392</c:v>
                </c:pt>
                <c:pt idx="1752">
                  <c:v>7.2999999999999057</c:v>
                </c:pt>
                <c:pt idx="1753">
                  <c:v>7.3041666666665721</c:v>
                </c:pt>
                <c:pt idx="1754">
                  <c:v>7.3083333333332385</c:v>
                </c:pt>
                <c:pt idx="1755">
                  <c:v>7.312499999999905</c:v>
                </c:pt>
                <c:pt idx="1756">
                  <c:v>7.3166666666665714</c:v>
                </c:pt>
                <c:pt idx="1757">
                  <c:v>7.3208333333332378</c:v>
                </c:pt>
                <c:pt idx="1758">
                  <c:v>7.3249999999999043</c:v>
                </c:pt>
                <c:pt idx="1759">
                  <c:v>7.3291666666665707</c:v>
                </c:pt>
                <c:pt idx="1760">
                  <c:v>7.3333333333332371</c:v>
                </c:pt>
                <c:pt idx="1761">
                  <c:v>7.3374999999999035</c:v>
                </c:pt>
                <c:pt idx="1762">
                  <c:v>7.34166666666657</c:v>
                </c:pt>
                <c:pt idx="1763">
                  <c:v>7.3458333333332364</c:v>
                </c:pt>
                <c:pt idx="1764">
                  <c:v>7.3499999999999028</c:v>
                </c:pt>
                <c:pt idx="1765">
                  <c:v>7.3541666666665693</c:v>
                </c:pt>
                <c:pt idx="1766">
                  <c:v>7.3583333333332357</c:v>
                </c:pt>
                <c:pt idx="1767">
                  <c:v>7.3624999999999021</c:v>
                </c:pt>
                <c:pt idx="1768">
                  <c:v>7.3666666666665686</c:v>
                </c:pt>
                <c:pt idx="1769">
                  <c:v>7.370833333333235</c:v>
                </c:pt>
                <c:pt idx="1770">
                  <c:v>7.3749999999999014</c:v>
                </c:pt>
                <c:pt idx="1771">
                  <c:v>7.3791666666665678</c:v>
                </c:pt>
                <c:pt idx="1772">
                  <c:v>7.3833333333332343</c:v>
                </c:pt>
                <c:pt idx="1773">
                  <c:v>7.3874999999999007</c:v>
                </c:pt>
                <c:pt idx="1774">
                  <c:v>7.3916666666665671</c:v>
                </c:pt>
                <c:pt idx="1775">
                  <c:v>7.3958333333332336</c:v>
                </c:pt>
                <c:pt idx="1776">
                  <c:v>7.3999999999999</c:v>
                </c:pt>
                <c:pt idx="1777">
                  <c:v>7.4041666666665664</c:v>
                </c:pt>
                <c:pt idx="1778">
                  <c:v>7.4083333333332329</c:v>
                </c:pt>
                <c:pt idx="1779">
                  <c:v>7.4124999999998993</c:v>
                </c:pt>
                <c:pt idx="1780">
                  <c:v>7.4166666666665657</c:v>
                </c:pt>
                <c:pt idx="1781">
                  <c:v>7.4208333333332321</c:v>
                </c:pt>
                <c:pt idx="1782">
                  <c:v>7.4249999999998986</c:v>
                </c:pt>
                <c:pt idx="1783">
                  <c:v>7.429166666666565</c:v>
                </c:pt>
                <c:pt idx="1784">
                  <c:v>7.4333333333332314</c:v>
                </c:pt>
                <c:pt idx="1785">
                  <c:v>7.4374999999998979</c:v>
                </c:pt>
                <c:pt idx="1786">
                  <c:v>7.4416666666665643</c:v>
                </c:pt>
                <c:pt idx="1787">
                  <c:v>7.4458333333332307</c:v>
                </c:pt>
                <c:pt idx="1788">
                  <c:v>7.4499999999998971</c:v>
                </c:pt>
                <c:pt idx="1789">
                  <c:v>7.4541666666665636</c:v>
                </c:pt>
                <c:pt idx="1790">
                  <c:v>7.45833333333323</c:v>
                </c:pt>
                <c:pt idx="1791">
                  <c:v>7.4624999999998964</c:v>
                </c:pt>
                <c:pt idx="1792">
                  <c:v>7.4666666666665629</c:v>
                </c:pt>
                <c:pt idx="1793">
                  <c:v>7.4708333333332293</c:v>
                </c:pt>
                <c:pt idx="1794">
                  <c:v>7.4749999999998957</c:v>
                </c:pt>
                <c:pt idx="1795">
                  <c:v>7.4791666666665622</c:v>
                </c:pt>
                <c:pt idx="1796">
                  <c:v>7.4833333333332286</c:v>
                </c:pt>
                <c:pt idx="1797">
                  <c:v>7.487499999999895</c:v>
                </c:pt>
                <c:pt idx="1798">
                  <c:v>7.4916666666665614</c:v>
                </c:pt>
                <c:pt idx="1799">
                  <c:v>7.4958333333332279</c:v>
                </c:pt>
                <c:pt idx="1800">
                  <c:v>7.4999999999998943</c:v>
                </c:pt>
                <c:pt idx="1801">
                  <c:v>7.5041666666665607</c:v>
                </c:pt>
                <c:pt idx="1802">
                  <c:v>7.5083333333332272</c:v>
                </c:pt>
                <c:pt idx="1803">
                  <c:v>7.5124999999998936</c:v>
                </c:pt>
                <c:pt idx="1804">
                  <c:v>7.51666666666656</c:v>
                </c:pt>
                <c:pt idx="1805">
                  <c:v>7.5208333333332265</c:v>
                </c:pt>
                <c:pt idx="1806">
                  <c:v>7.5249999999998929</c:v>
                </c:pt>
                <c:pt idx="1807">
                  <c:v>7.5291666666665593</c:v>
                </c:pt>
                <c:pt idx="1808">
                  <c:v>7.5333333333332257</c:v>
                </c:pt>
                <c:pt idx="1809">
                  <c:v>7.5374999999998922</c:v>
                </c:pt>
                <c:pt idx="1810">
                  <c:v>7.5416666666665586</c:v>
                </c:pt>
                <c:pt idx="1811">
                  <c:v>7.545833333333225</c:v>
                </c:pt>
                <c:pt idx="1812">
                  <c:v>7.5499999999998915</c:v>
                </c:pt>
                <c:pt idx="1813">
                  <c:v>7.5541666666665579</c:v>
                </c:pt>
                <c:pt idx="1814">
                  <c:v>7.5583333333332243</c:v>
                </c:pt>
                <c:pt idx="1815">
                  <c:v>7.5624999999998908</c:v>
                </c:pt>
                <c:pt idx="1816">
                  <c:v>7.5666666666665572</c:v>
                </c:pt>
                <c:pt idx="1817">
                  <c:v>7.5708333333332236</c:v>
                </c:pt>
                <c:pt idx="1818">
                  <c:v>7.57499999999989</c:v>
                </c:pt>
                <c:pt idx="1819">
                  <c:v>7.5791666666665565</c:v>
                </c:pt>
                <c:pt idx="1820">
                  <c:v>7.5833333333332229</c:v>
                </c:pt>
                <c:pt idx="1821">
                  <c:v>7.5874999999998893</c:v>
                </c:pt>
                <c:pt idx="1822">
                  <c:v>7.5916666666665558</c:v>
                </c:pt>
                <c:pt idx="1823">
                  <c:v>7.5958333333332222</c:v>
                </c:pt>
                <c:pt idx="1824">
                  <c:v>7.5999999999998886</c:v>
                </c:pt>
                <c:pt idx="1825">
                  <c:v>7.6041666666665551</c:v>
                </c:pt>
                <c:pt idx="1826">
                  <c:v>7.6083333333332215</c:v>
                </c:pt>
                <c:pt idx="1827">
                  <c:v>7.6124999999998879</c:v>
                </c:pt>
                <c:pt idx="1828">
                  <c:v>7.6166666666665543</c:v>
                </c:pt>
                <c:pt idx="1829">
                  <c:v>7.6208333333332208</c:v>
                </c:pt>
                <c:pt idx="1830">
                  <c:v>7.6249999999998872</c:v>
                </c:pt>
                <c:pt idx="1831">
                  <c:v>7.6291666666665536</c:v>
                </c:pt>
                <c:pt idx="1832">
                  <c:v>7.6333333333332201</c:v>
                </c:pt>
                <c:pt idx="1833">
                  <c:v>7.6374999999998865</c:v>
                </c:pt>
                <c:pt idx="1834">
                  <c:v>7.6416666666665529</c:v>
                </c:pt>
                <c:pt idx="1835">
                  <c:v>7.6458333333332194</c:v>
                </c:pt>
                <c:pt idx="1836">
                  <c:v>7.6499999999998858</c:v>
                </c:pt>
                <c:pt idx="1837">
                  <c:v>7.6541666666665522</c:v>
                </c:pt>
                <c:pt idx="1838">
                  <c:v>7.6583333333332186</c:v>
                </c:pt>
                <c:pt idx="1839">
                  <c:v>7.6624999999998851</c:v>
                </c:pt>
                <c:pt idx="1840">
                  <c:v>7.6666666666665515</c:v>
                </c:pt>
                <c:pt idx="1841">
                  <c:v>7.6708333333332179</c:v>
                </c:pt>
                <c:pt idx="1842">
                  <c:v>7.6749999999998844</c:v>
                </c:pt>
                <c:pt idx="1843">
                  <c:v>7.6791666666665508</c:v>
                </c:pt>
                <c:pt idx="1844">
                  <c:v>7.6833333333332172</c:v>
                </c:pt>
                <c:pt idx="1845">
                  <c:v>7.6874999999998836</c:v>
                </c:pt>
                <c:pt idx="1846">
                  <c:v>7.6916666666665501</c:v>
                </c:pt>
                <c:pt idx="1847">
                  <c:v>7.6958333333332165</c:v>
                </c:pt>
                <c:pt idx="1848">
                  <c:v>7.6999999999998829</c:v>
                </c:pt>
                <c:pt idx="1849">
                  <c:v>7.7041666666665494</c:v>
                </c:pt>
                <c:pt idx="1850">
                  <c:v>7.7083333333332158</c:v>
                </c:pt>
                <c:pt idx="1851">
                  <c:v>7.7124999999998822</c:v>
                </c:pt>
                <c:pt idx="1852">
                  <c:v>7.7166666666665487</c:v>
                </c:pt>
                <c:pt idx="1853">
                  <c:v>7.7208333333332151</c:v>
                </c:pt>
                <c:pt idx="1854">
                  <c:v>7.7249999999998815</c:v>
                </c:pt>
                <c:pt idx="1855">
                  <c:v>7.7291666666665479</c:v>
                </c:pt>
                <c:pt idx="1856">
                  <c:v>7.7333333333332144</c:v>
                </c:pt>
                <c:pt idx="1857">
                  <c:v>7.7374999999998808</c:v>
                </c:pt>
                <c:pt idx="1858">
                  <c:v>7.7416666666665472</c:v>
                </c:pt>
                <c:pt idx="1859">
                  <c:v>7.7458333333332137</c:v>
                </c:pt>
                <c:pt idx="1860">
                  <c:v>7.7499999999998801</c:v>
                </c:pt>
                <c:pt idx="1861">
                  <c:v>7.7541666666665465</c:v>
                </c:pt>
                <c:pt idx="1862">
                  <c:v>7.758333333333213</c:v>
                </c:pt>
                <c:pt idx="1863">
                  <c:v>7.7624999999998794</c:v>
                </c:pt>
                <c:pt idx="1864">
                  <c:v>7.7666666666665458</c:v>
                </c:pt>
                <c:pt idx="1865">
                  <c:v>7.7708333333332122</c:v>
                </c:pt>
                <c:pt idx="1866">
                  <c:v>7.7749999999998787</c:v>
                </c:pt>
                <c:pt idx="1867">
                  <c:v>7.7791666666665451</c:v>
                </c:pt>
                <c:pt idx="1868">
                  <c:v>7.7833333333332115</c:v>
                </c:pt>
                <c:pt idx="1869">
                  <c:v>7.787499999999878</c:v>
                </c:pt>
                <c:pt idx="1870">
                  <c:v>7.7916666666665444</c:v>
                </c:pt>
                <c:pt idx="1871">
                  <c:v>7.7958333333332108</c:v>
                </c:pt>
                <c:pt idx="1872">
                  <c:v>7.7999999999998773</c:v>
                </c:pt>
                <c:pt idx="1873">
                  <c:v>7.8041666666665437</c:v>
                </c:pt>
                <c:pt idx="1874">
                  <c:v>7.8083333333332101</c:v>
                </c:pt>
                <c:pt idx="1875">
                  <c:v>7.8124999999998765</c:v>
                </c:pt>
                <c:pt idx="1876">
                  <c:v>7.816666666666543</c:v>
                </c:pt>
                <c:pt idx="1877">
                  <c:v>7.8208333333332094</c:v>
                </c:pt>
                <c:pt idx="1878">
                  <c:v>7.8249999999998758</c:v>
                </c:pt>
                <c:pt idx="1879">
                  <c:v>7.8291666666665423</c:v>
                </c:pt>
                <c:pt idx="1880">
                  <c:v>7.8333333333332087</c:v>
                </c:pt>
                <c:pt idx="1881">
                  <c:v>7.8374999999998751</c:v>
                </c:pt>
                <c:pt idx="1882">
                  <c:v>7.8416666666665416</c:v>
                </c:pt>
                <c:pt idx="1883">
                  <c:v>7.845833333333208</c:v>
                </c:pt>
                <c:pt idx="1884">
                  <c:v>7.8499999999998744</c:v>
                </c:pt>
                <c:pt idx="1885">
                  <c:v>7.8541666666665408</c:v>
                </c:pt>
                <c:pt idx="1886">
                  <c:v>7.8583333333332073</c:v>
                </c:pt>
                <c:pt idx="1887">
                  <c:v>7.8624999999998737</c:v>
                </c:pt>
                <c:pt idx="1888">
                  <c:v>7.8666666666665401</c:v>
                </c:pt>
                <c:pt idx="1889">
                  <c:v>7.8708333333332066</c:v>
                </c:pt>
                <c:pt idx="1890">
                  <c:v>7.874999999999873</c:v>
                </c:pt>
                <c:pt idx="1891">
                  <c:v>7.8791666666665394</c:v>
                </c:pt>
                <c:pt idx="1892">
                  <c:v>7.8833333333332059</c:v>
                </c:pt>
                <c:pt idx="1893">
                  <c:v>7.8874999999998723</c:v>
                </c:pt>
                <c:pt idx="1894">
                  <c:v>7.8916666666665387</c:v>
                </c:pt>
                <c:pt idx="1895">
                  <c:v>7.8958333333332051</c:v>
                </c:pt>
                <c:pt idx="1896">
                  <c:v>7.8999999999998716</c:v>
                </c:pt>
                <c:pt idx="1897">
                  <c:v>7.904166666666538</c:v>
                </c:pt>
                <c:pt idx="1898">
                  <c:v>7.9083333333332044</c:v>
                </c:pt>
                <c:pt idx="1899">
                  <c:v>7.9124999999998709</c:v>
                </c:pt>
                <c:pt idx="1900">
                  <c:v>7.9166666666665373</c:v>
                </c:pt>
                <c:pt idx="1901">
                  <c:v>7.9208333333332037</c:v>
                </c:pt>
                <c:pt idx="1902">
                  <c:v>7.9249999999998701</c:v>
                </c:pt>
                <c:pt idx="1903">
                  <c:v>7.9291666666665366</c:v>
                </c:pt>
                <c:pt idx="1904">
                  <c:v>7.933333333333203</c:v>
                </c:pt>
                <c:pt idx="1905">
                  <c:v>7.9374999999998694</c:v>
                </c:pt>
                <c:pt idx="1906">
                  <c:v>7.9416666666665359</c:v>
                </c:pt>
                <c:pt idx="1907">
                  <c:v>7.9458333333332023</c:v>
                </c:pt>
                <c:pt idx="1908">
                  <c:v>7.9499999999998687</c:v>
                </c:pt>
                <c:pt idx="1909">
                  <c:v>7.9541666666665352</c:v>
                </c:pt>
                <c:pt idx="1910">
                  <c:v>7.9583333333332016</c:v>
                </c:pt>
                <c:pt idx="1911">
                  <c:v>7.962499999999868</c:v>
                </c:pt>
                <c:pt idx="1912">
                  <c:v>7.9666666666665344</c:v>
                </c:pt>
                <c:pt idx="1913">
                  <c:v>7.9708333333332009</c:v>
                </c:pt>
                <c:pt idx="1914">
                  <c:v>7.9749999999998673</c:v>
                </c:pt>
                <c:pt idx="1915">
                  <c:v>7.9791666666665337</c:v>
                </c:pt>
                <c:pt idx="1916">
                  <c:v>7.9833333333332002</c:v>
                </c:pt>
                <c:pt idx="1917">
                  <c:v>7.9874999999998666</c:v>
                </c:pt>
                <c:pt idx="1918">
                  <c:v>7.991666666666533</c:v>
                </c:pt>
                <c:pt idx="1919">
                  <c:v>7.9958333333331995</c:v>
                </c:pt>
                <c:pt idx="1920">
                  <c:v>7.9999999999998659</c:v>
                </c:pt>
                <c:pt idx="1921">
                  <c:v>8.0041666666665332</c:v>
                </c:pt>
                <c:pt idx="1922">
                  <c:v>8.0083333333331996</c:v>
                </c:pt>
                <c:pt idx="1923">
                  <c:v>8.0124999999998661</c:v>
                </c:pt>
                <c:pt idx="1924">
                  <c:v>8.0166666666665325</c:v>
                </c:pt>
                <c:pt idx="1925">
                  <c:v>8.0208333333331989</c:v>
                </c:pt>
                <c:pt idx="1926">
                  <c:v>8.0249999999998654</c:v>
                </c:pt>
                <c:pt idx="1927">
                  <c:v>8.0291666666665318</c:v>
                </c:pt>
                <c:pt idx="1928">
                  <c:v>8.0333333333331982</c:v>
                </c:pt>
                <c:pt idx="1929">
                  <c:v>8.0374999999998646</c:v>
                </c:pt>
                <c:pt idx="1930">
                  <c:v>8.0416666666665311</c:v>
                </c:pt>
                <c:pt idx="1931">
                  <c:v>8.0458333333331975</c:v>
                </c:pt>
                <c:pt idx="1932">
                  <c:v>8.0499999999998639</c:v>
                </c:pt>
                <c:pt idx="1933">
                  <c:v>8.0541666666665304</c:v>
                </c:pt>
                <c:pt idx="1934">
                  <c:v>8.0583333333331968</c:v>
                </c:pt>
                <c:pt idx="1935">
                  <c:v>8.0624999999998632</c:v>
                </c:pt>
                <c:pt idx="1936">
                  <c:v>8.0666666666665297</c:v>
                </c:pt>
                <c:pt idx="1937">
                  <c:v>8.0708333333331961</c:v>
                </c:pt>
                <c:pt idx="1938">
                  <c:v>8.0749999999998625</c:v>
                </c:pt>
                <c:pt idx="1939">
                  <c:v>8.0791666666665289</c:v>
                </c:pt>
                <c:pt idx="1940">
                  <c:v>8.0833333333331954</c:v>
                </c:pt>
                <c:pt idx="1941">
                  <c:v>8.0874999999998618</c:v>
                </c:pt>
                <c:pt idx="1942">
                  <c:v>8.0916666666665282</c:v>
                </c:pt>
                <c:pt idx="1943">
                  <c:v>8.0958333333331947</c:v>
                </c:pt>
                <c:pt idx="1944">
                  <c:v>8.0999999999998611</c:v>
                </c:pt>
                <c:pt idx="1945">
                  <c:v>8.1041666666665275</c:v>
                </c:pt>
                <c:pt idx="1946">
                  <c:v>8.1083333333331939</c:v>
                </c:pt>
                <c:pt idx="1947">
                  <c:v>8.1124999999998604</c:v>
                </c:pt>
                <c:pt idx="1948">
                  <c:v>8.1166666666665268</c:v>
                </c:pt>
                <c:pt idx="1949">
                  <c:v>8.1208333333331932</c:v>
                </c:pt>
                <c:pt idx="1950">
                  <c:v>8.1249999999998597</c:v>
                </c:pt>
                <c:pt idx="1951">
                  <c:v>8.1291666666665261</c:v>
                </c:pt>
                <c:pt idx="1952">
                  <c:v>8.1333333333331925</c:v>
                </c:pt>
                <c:pt idx="1953">
                  <c:v>8.137499999999859</c:v>
                </c:pt>
                <c:pt idx="1954">
                  <c:v>8.1416666666665254</c:v>
                </c:pt>
                <c:pt idx="1955">
                  <c:v>8.1458333333331918</c:v>
                </c:pt>
                <c:pt idx="1956">
                  <c:v>8.1499999999998582</c:v>
                </c:pt>
                <c:pt idx="1957">
                  <c:v>8.1541666666665247</c:v>
                </c:pt>
                <c:pt idx="1958">
                  <c:v>8.1583333333331911</c:v>
                </c:pt>
                <c:pt idx="1959">
                  <c:v>8.1624999999998575</c:v>
                </c:pt>
                <c:pt idx="1960">
                  <c:v>8.166666666666524</c:v>
                </c:pt>
                <c:pt idx="1961">
                  <c:v>8.1708333333331904</c:v>
                </c:pt>
                <c:pt idx="1962">
                  <c:v>8.1749999999998568</c:v>
                </c:pt>
                <c:pt idx="1963">
                  <c:v>8.1791666666665233</c:v>
                </c:pt>
                <c:pt idx="1964">
                  <c:v>8.1833333333331897</c:v>
                </c:pt>
                <c:pt idx="1965">
                  <c:v>8.1874999999998561</c:v>
                </c:pt>
                <c:pt idx="1966">
                  <c:v>8.1916666666665225</c:v>
                </c:pt>
                <c:pt idx="1967">
                  <c:v>8.195833333333189</c:v>
                </c:pt>
                <c:pt idx="1968">
                  <c:v>8.1999999999998554</c:v>
                </c:pt>
                <c:pt idx="1969">
                  <c:v>8.2041666666665218</c:v>
                </c:pt>
                <c:pt idx="1970">
                  <c:v>8.2083333333331883</c:v>
                </c:pt>
                <c:pt idx="1971">
                  <c:v>8.2124999999998547</c:v>
                </c:pt>
                <c:pt idx="1972">
                  <c:v>8.2166666666665211</c:v>
                </c:pt>
                <c:pt idx="1973">
                  <c:v>8.2208333333331876</c:v>
                </c:pt>
                <c:pt idx="1974">
                  <c:v>8.224999999999854</c:v>
                </c:pt>
                <c:pt idx="1975">
                  <c:v>8.2291666666665204</c:v>
                </c:pt>
                <c:pt idx="1976">
                  <c:v>8.2333333333331868</c:v>
                </c:pt>
                <c:pt idx="1977">
                  <c:v>8.2374999999998533</c:v>
                </c:pt>
                <c:pt idx="1978">
                  <c:v>8.2416666666665197</c:v>
                </c:pt>
                <c:pt idx="1979">
                  <c:v>8.2458333333331861</c:v>
                </c:pt>
                <c:pt idx="1980">
                  <c:v>8.2499999999998526</c:v>
                </c:pt>
                <c:pt idx="1981">
                  <c:v>8.254166666666519</c:v>
                </c:pt>
                <c:pt idx="1982">
                  <c:v>8.2583333333331854</c:v>
                </c:pt>
                <c:pt idx="1983">
                  <c:v>8.2624999999998519</c:v>
                </c:pt>
                <c:pt idx="1984">
                  <c:v>8.2666666666665183</c:v>
                </c:pt>
                <c:pt idx="1985">
                  <c:v>8.2708333333331847</c:v>
                </c:pt>
                <c:pt idx="1986">
                  <c:v>8.2749999999998511</c:v>
                </c:pt>
                <c:pt idx="1987">
                  <c:v>8.2791666666665176</c:v>
                </c:pt>
                <c:pt idx="1988">
                  <c:v>8.283333333333184</c:v>
                </c:pt>
                <c:pt idx="1989">
                  <c:v>8.2874999999998504</c:v>
                </c:pt>
                <c:pt idx="1990">
                  <c:v>8.2916666666665169</c:v>
                </c:pt>
                <c:pt idx="1991">
                  <c:v>8.2958333333331833</c:v>
                </c:pt>
                <c:pt idx="1992">
                  <c:v>8.2999999999998497</c:v>
                </c:pt>
                <c:pt idx="1993">
                  <c:v>8.3041666666665162</c:v>
                </c:pt>
                <c:pt idx="1994">
                  <c:v>8.3083333333331826</c:v>
                </c:pt>
                <c:pt idx="1995">
                  <c:v>8.312499999999849</c:v>
                </c:pt>
                <c:pt idx="1996">
                  <c:v>8.3166666666665154</c:v>
                </c:pt>
                <c:pt idx="1997">
                  <c:v>8.3208333333331819</c:v>
                </c:pt>
                <c:pt idx="1998">
                  <c:v>8.3249999999998483</c:v>
                </c:pt>
                <c:pt idx="1999">
                  <c:v>8.3291666666665147</c:v>
                </c:pt>
                <c:pt idx="2000">
                  <c:v>8.3333333333331812</c:v>
                </c:pt>
                <c:pt idx="2001">
                  <c:v>8.3374999999998476</c:v>
                </c:pt>
                <c:pt idx="2002">
                  <c:v>8.341666666666514</c:v>
                </c:pt>
                <c:pt idx="2003">
                  <c:v>8.3458333333331804</c:v>
                </c:pt>
                <c:pt idx="2004">
                  <c:v>8.3499999999998469</c:v>
                </c:pt>
                <c:pt idx="2005">
                  <c:v>8.3541666666665133</c:v>
                </c:pt>
                <c:pt idx="2006">
                  <c:v>8.3583333333331797</c:v>
                </c:pt>
                <c:pt idx="2007">
                  <c:v>8.3624999999998462</c:v>
                </c:pt>
                <c:pt idx="2008">
                  <c:v>8.3666666666665126</c:v>
                </c:pt>
                <c:pt idx="2009">
                  <c:v>8.370833333333179</c:v>
                </c:pt>
                <c:pt idx="2010">
                  <c:v>8.3749999999998455</c:v>
                </c:pt>
                <c:pt idx="2011">
                  <c:v>8.3791666666665119</c:v>
                </c:pt>
                <c:pt idx="2012">
                  <c:v>8.3833333333331783</c:v>
                </c:pt>
                <c:pt idx="2013">
                  <c:v>8.3874999999998447</c:v>
                </c:pt>
                <c:pt idx="2014">
                  <c:v>8.3916666666665112</c:v>
                </c:pt>
                <c:pt idx="2015">
                  <c:v>8.3958333333331776</c:v>
                </c:pt>
                <c:pt idx="2016">
                  <c:v>8.399999999999844</c:v>
                </c:pt>
                <c:pt idx="2017">
                  <c:v>8.4041666666665105</c:v>
                </c:pt>
                <c:pt idx="2018">
                  <c:v>8.4083333333331769</c:v>
                </c:pt>
                <c:pt idx="2019">
                  <c:v>8.4124999999998433</c:v>
                </c:pt>
                <c:pt idx="2020">
                  <c:v>8.4166666666665098</c:v>
                </c:pt>
                <c:pt idx="2021">
                  <c:v>8.4208333333331762</c:v>
                </c:pt>
                <c:pt idx="2022">
                  <c:v>8.4249999999998426</c:v>
                </c:pt>
                <c:pt idx="2023">
                  <c:v>8.429166666666509</c:v>
                </c:pt>
                <c:pt idx="2024">
                  <c:v>8.4333333333331755</c:v>
                </c:pt>
                <c:pt idx="2025">
                  <c:v>8.4374999999998419</c:v>
                </c:pt>
                <c:pt idx="2026">
                  <c:v>8.4416666666665083</c:v>
                </c:pt>
                <c:pt idx="2027">
                  <c:v>8.4458333333331748</c:v>
                </c:pt>
                <c:pt idx="2028">
                  <c:v>8.4499999999998412</c:v>
                </c:pt>
                <c:pt idx="2029">
                  <c:v>8.4541666666665076</c:v>
                </c:pt>
                <c:pt idx="2030">
                  <c:v>8.4583333333331741</c:v>
                </c:pt>
                <c:pt idx="2031">
                  <c:v>8.4624999999998405</c:v>
                </c:pt>
                <c:pt idx="2032">
                  <c:v>8.4666666666665069</c:v>
                </c:pt>
                <c:pt idx="2033">
                  <c:v>8.4708333333331733</c:v>
                </c:pt>
                <c:pt idx="2034">
                  <c:v>8.4749999999998398</c:v>
                </c:pt>
                <c:pt idx="2035">
                  <c:v>8.4791666666665062</c:v>
                </c:pt>
                <c:pt idx="2036">
                  <c:v>8.4833333333331726</c:v>
                </c:pt>
                <c:pt idx="2037">
                  <c:v>8.4874999999998391</c:v>
                </c:pt>
                <c:pt idx="2038">
                  <c:v>8.4916666666665055</c:v>
                </c:pt>
                <c:pt idx="2039">
                  <c:v>8.4958333333331719</c:v>
                </c:pt>
                <c:pt idx="2040">
                  <c:v>8.4999999999998384</c:v>
                </c:pt>
                <c:pt idx="2041">
                  <c:v>8.5041666666665048</c:v>
                </c:pt>
                <c:pt idx="2042">
                  <c:v>8.5083333333331712</c:v>
                </c:pt>
                <c:pt idx="2043">
                  <c:v>8.5124999999998376</c:v>
                </c:pt>
                <c:pt idx="2044">
                  <c:v>8.5166666666665041</c:v>
                </c:pt>
                <c:pt idx="2045">
                  <c:v>8.5208333333331705</c:v>
                </c:pt>
                <c:pt idx="2046">
                  <c:v>8.5249999999998369</c:v>
                </c:pt>
                <c:pt idx="2047">
                  <c:v>8.5291666666665034</c:v>
                </c:pt>
                <c:pt idx="2048">
                  <c:v>8.5333333333331698</c:v>
                </c:pt>
                <c:pt idx="2049">
                  <c:v>8.5374999999998362</c:v>
                </c:pt>
                <c:pt idx="2050">
                  <c:v>8.5416666666665026</c:v>
                </c:pt>
                <c:pt idx="2051">
                  <c:v>8.5458333333331691</c:v>
                </c:pt>
                <c:pt idx="2052">
                  <c:v>8.5499999999998355</c:v>
                </c:pt>
                <c:pt idx="2053">
                  <c:v>8.5541666666665019</c:v>
                </c:pt>
                <c:pt idx="2054">
                  <c:v>8.5583333333331684</c:v>
                </c:pt>
                <c:pt idx="2055">
                  <c:v>8.5624999999998348</c:v>
                </c:pt>
                <c:pt idx="2056">
                  <c:v>8.5666666666665012</c:v>
                </c:pt>
                <c:pt idx="2057">
                  <c:v>8.5708333333331677</c:v>
                </c:pt>
                <c:pt idx="2058">
                  <c:v>8.5749999999998341</c:v>
                </c:pt>
                <c:pt idx="2059">
                  <c:v>8.5791666666665005</c:v>
                </c:pt>
                <c:pt idx="2060">
                  <c:v>8.5833333333331669</c:v>
                </c:pt>
                <c:pt idx="2061">
                  <c:v>8.5874999999998334</c:v>
                </c:pt>
                <c:pt idx="2062">
                  <c:v>8.5916666666664998</c:v>
                </c:pt>
                <c:pt idx="2063">
                  <c:v>8.5958333333331662</c:v>
                </c:pt>
                <c:pt idx="2064">
                  <c:v>8.5999999999998327</c:v>
                </c:pt>
                <c:pt idx="2065">
                  <c:v>8.6041666666664991</c:v>
                </c:pt>
                <c:pt idx="2066">
                  <c:v>8.6083333333331655</c:v>
                </c:pt>
                <c:pt idx="2067">
                  <c:v>8.612499999999832</c:v>
                </c:pt>
                <c:pt idx="2068">
                  <c:v>8.6166666666664984</c:v>
                </c:pt>
                <c:pt idx="2069">
                  <c:v>8.6208333333331648</c:v>
                </c:pt>
                <c:pt idx="2070">
                  <c:v>8.6249999999998312</c:v>
                </c:pt>
                <c:pt idx="2071">
                  <c:v>8.6291666666664977</c:v>
                </c:pt>
                <c:pt idx="2072">
                  <c:v>8.6333333333331641</c:v>
                </c:pt>
                <c:pt idx="2073">
                  <c:v>8.6374999999998305</c:v>
                </c:pt>
                <c:pt idx="2074">
                  <c:v>8.641666666666497</c:v>
                </c:pt>
                <c:pt idx="2075">
                  <c:v>8.6458333333331634</c:v>
                </c:pt>
                <c:pt idx="2076">
                  <c:v>8.6499999999998298</c:v>
                </c:pt>
                <c:pt idx="2077">
                  <c:v>8.6541666666664963</c:v>
                </c:pt>
                <c:pt idx="2078">
                  <c:v>8.6583333333331627</c:v>
                </c:pt>
                <c:pt idx="2079">
                  <c:v>8.6624999999998291</c:v>
                </c:pt>
                <c:pt idx="2080">
                  <c:v>8.6666666666664955</c:v>
                </c:pt>
                <c:pt idx="2081">
                  <c:v>8.670833333333162</c:v>
                </c:pt>
                <c:pt idx="2082">
                  <c:v>8.6749999999998284</c:v>
                </c:pt>
                <c:pt idx="2083">
                  <c:v>8.6791666666664948</c:v>
                </c:pt>
                <c:pt idx="2084">
                  <c:v>8.6833333333331613</c:v>
                </c:pt>
                <c:pt idx="2085">
                  <c:v>8.6874999999998277</c:v>
                </c:pt>
                <c:pt idx="2086">
                  <c:v>8.6916666666664941</c:v>
                </c:pt>
                <c:pt idx="2087">
                  <c:v>8.6958333333331606</c:v>
                </c:pt>
                <c:pt idx="2088">
                  <c:v>8.699999999999827</c:v>
                </c:pt>
                <c:pt idx="2089">
                  <c:v>8.7041666666664934</c:v>
                </c:pt>
                <c:pt idx="2090">
                  <c:v>8.7083333333331598</c:v>
                </c:pt>
                <c:pt idx="2091">
                  <c:v>8.7124999999998263</c:v>
                </c:pt>
                <c:pt idx="2092">
                  <c:v>8.7166666666664927</c:v>
                </c:pt>
                <c:pt idx="2093">
                  <c:v>8.7208333333331591</c:v>
                </c:pt>
                <c:pt idx="2094">
                  <c:v>8.7249999999998256</c:v>
                </c:pt>
                <c:pt idx="2095">
                  <c:v>8.729166666666492</c:v>
                </c:pt>
                <c:pt idx="2096">
                  <c:v>8.7333333333331584</c:v>
                </c:pt>
                <c:pt idx="2097">
                  <c:v>8.7374999999998249</c:v>
                </c:pt>
                <c:pt idx="2098">
                  <c:v>8.7416666666664913</c:v>
                </c:pt>
                <c:pt idx="2099">
                  <c:v>8.7458333333331577</c:v>
                </c:pt>
                <c:pt idx="2100">
                  <c:v>8.7499999999998241</c:v>
                </c:pt>
                <c:pt idx="2101">
                  <c:v>8.7541666666664906</c:v>
                </c:pt>
                <c:pt idx="2102">
                  <c:v>8.758333333333157</c:v>
                </c:pt>
                <c:pt idx="2103">
                  <c:v>8.7624999999998234</c:v>
                </c:pt>
                <c:pt idx="2104">
                  <c:v>8.7666666666664899</c:v>
                </c:pt>
                <c:pt idx="2105">
                  <c:v>8.7708333333331563</c:v>
                </c:pt>
                <c:pt idx="2106">
                  <c:v>8.7749999999998227</c:v>
                </c:pt>
                <c:pt idx="2107">
                  <c:v>8.7791666666664891</c:v>
                </c:pt>
                <c:pt idx="2108">
                  <c:v>8.7833333333331556</c:v>
                </c:pt>
                <c:pt idx="2109">
                  <c:v>8.787499999999822</c:v>
                </c:pt>
                <c:pt idx="2110">
                  <c:v>8.7916666666664884</c:v>
                </c:pt>
                <c:pt idx="2111">
                  <c:v>8.7958333333331549</c:v>
                </c:pt>
                <c:pt idx="2112">
                  <c:v>8.7999999999998213</c:v>
                </c:pt>
                <c:pt idx="2113">
                  <c:v>8.8041666666664877</c:v>
                </c:pt>
                <c:pt idx="2114">
                  <c:v>8.8083333333331542</c:v>
                </c:pt>
                <c:pt idx="2115">
                  <c:v>8.8124999999998206</c:v>
                </c:pt>
                <c:pt idx="2116">
                  <c:v>8.816666666666487</c:v>
                </c:pt>
                <c:pt idx="2117">
                  <c:v>8.8208333333331534</c:v>
                </c:pt>
                <c:pt idx="2118">
                  <c:v>8.8249999999998199</c:v>
                </c:pt>
                <c:pt idx="2119">
                  <c:v>8.8291666666664863</c:v>
                </c:pt>
                <c:pt idx="2120">
                  <c:v>8.8333333333331527</c:v>
                </c:pt>
                <c:pt idx="2121">
                  <c:v>8.8374999999998192</c:v>
                </c:pt>
                <c:pt idx="2122">
                  <c:v>8.8416666666664856</c:v>
                </c:pt>
                <c:pt idx="2123">
                  <c:v>8.845833333333152</c:v>
                </c:pt>
                <c:pt idx="2124">
                  <c:v>8.8499999999998185</c:v>
                </c:pt>
                <c:pt idx="2125">
                  <c:v>8.8541666666664849</c:v>
                </c:pt>
                <c:pt idx="2126">
                  <c:v>8.8583333333331513</c:v>
                </c:pt>
                <c:pt idx="2127">
                  <c:v>8.8624999999998177</c:v>
                </c:pt>
                <c:pt idx="2128">
                  <c:v>8.8666666666664842</c:v>
                </c:pt>
                <c:pt idx="2129">
                  <c:v>8.8708333333331506</c:v>
                </c:pt>
                <c:pt idx="2130">
                  <c:v>8.874999999999817</c:v>
                </c:pt>
                <c:pt idx="2131">
                  <c:v>8.8791666666664835</c:v>
                </c:pt>
                <c:pt idx="2132">
                  <c:v>8.8833333333331499</c:v>
                </c:pt>
                <c:pt idx="2133">
                  <c:v>8.8874999999998163</c:v>
                </c:pt>
                <c:pt idx="2134">
                  <c:v>8.8916666666664828</c:v>
                </c:pt>
                <c:pt idx="2135">
                  <c:v>8.8958333333331492</c:v>
                </c:pt>
                <c:pt idx="2136">
                  <c:v>8.8999999999998156</c:v>
                </c:pt>
                <c:pt idx="2137">
                  <c:v>8.904166666666482</c:v>
                </c:pt>
                <c:pt idx="2138">
                  <c:v>8.9083333333331485</c:v>
                </c:pt>
                <c:pt idx="2139">
                  <c:v>8.9124999999998149</c:v>
                </c:pt>
                <c:pt idx="2140">
                  <c:v>8.9166666666664813</c:v>
                </c:pt>
                <c:pt idx="2141">
                  <c:v>8.9208333333331478</c:v>
                </c:pt>
                <c:pt idx="2142">
                  <c:v>8.9249999999998142</c:v>
                </c:pt>
                <c:pt idx="2143">
                  <c:v>8.9291666666664806</c:v>
                </c:pt>
                <c:pt idx="2144">
                  <c:v>8.9333333333331471</c:v>
                </c:pt>
                <c:pt idx="2145">
                  <c:v>8.9374999999998135</c:v>
                </c:pt>
                <c:pt idx="2146">
                  <c:v>8.9416666666664799</c:v>
                </c:pt>
                <c:pt idx="2147">
                  <c:v>8.9458333333331463</c:v>
                </c:pt>
                <c:pt idx="2148">
                  <c:v>8.9499999999998128</c:v>
                </c:pt>
                <c:pt idx="2149">
                  <c:v>8.9541666666664792</c:v>
                </c:pt>
                <c:pt idx="2150">
                  <c:v>8.9583333333331456</c:v>
                </c:pt>
                <c:pt idx="2151">
                  <c:v>8.9624999999998121</c:v>
                </c:pt>
                <c:pt idx="2152">
                  <c:v>8.9666666666664785</c:v>
                </c:pt>
                <c:pt idx="2153">
                  <c:v>8.9708333333331449</c:v>
                </c:pt>
                <c:pt idx="2154">
                  <c:v>8.9749999999998114</c:v>
                </c:pt>
                <c:pt idx="2155">
                  <c:v>8.9791666666664778</c:v>
                </c:pt>
                <c:pt idx="2156">
                  <c:v>8.9833333333331442</c:v>
                </c:pt>
                <c:pt idx="2157">
                  <c:v>8.9874999999998106</c:v>
                </c:pt>
                <c:pt idx="2158">
                  <c:v>8.9916666666664771</c:v>
                </c:pt>
                <c:pt idx="2159">
                  <c:v>8.9958333333331435</c:v>
                </c:pt>
                <c:pt idx="2160">
                  <c:v>8.9999999999998099</c:v>
                </c:pt>
                <c:pt idx="2161">
                  <c:v>9.0041666666664764</c:v>
                </c:pt>
                <c:pt idx="2162">
                  <c:v>9.0083333333331428</c:v>
                </c:pt>
                <c:pt idx="2163">
                  <c:v>9.0124999999998092</c:v>
                </c:pt>
                <c:pt idx="2164">
                  <c:v>9.0166666666664756</c:v>
                </c:pt>
                <c:pt idx="2165">
                  <c:v>9.0208333333331421</c:v>
                </c:pt>
                <c:pt idx="2166">
                  <c:v>9.0249999999998085</c:v>
                </c:pt>
                <c:pt idx="2167">
                  <c:v>9.0291666666664749</c:v>
                </c:pt>
                <c:pt idx="2168">
                  <c:v>9.0333333333331414</c:v>
                </c:pt>
                <c:pt idx="2169">
                  <c:v>9.0374999999998078</c:v>
                </c:pt>
                <c:pt idx="2170">
                  <c:v>9.0416666666664742</c:v>
                </c:pt>
                <c:pt idx="2171">
                  <c:v>9.0458333333331407</c:v>
                </c:pt>
                <c:pt idx="2172">
                  <c:v>9.0499999999998071</c:v>
                </c:pt>
                <c:pt idx="2173">
                  <c:v>9.0541666666664735</c:v>
                </c:pt>
                <c:pt idx="2174">
                  <c:v>9.0583333333331399</c:v>
                </c:pt>
                <c:pt idx="2175">
                  <c:v>9.0624999999998064</c:v>
                </c:pt>
                <c:pt idx="2176">
                  <c:v>9.0666666666664728</c:v>
                </c:pt>
                <c:pt idx="2177">
                  <c:v>9.0708333333331392</c:v>
                </c:pt>
                <c:pt idx="2178">
                  <c:v>9.0749999999998057</c:v>
                </c:pt>
                <c:pt idx="2179">
                  <c:v>9.0791666666664721</c:v>
                </c:pt>
                <c:pt idx="2180">
                  <c:v>9.0833333333331385</c:v>
                </c:pt>
                <c:pt idx="2181">
                  <c:v>9.087499999999805</c:v>
                </c:pt>
                <c:pt idx="2182">
                  <c:v>9.0916666666664714</c:v>
                </c:pt>
                <c:pt idx="2183">
                  <c:v>9.0958333333331378</c:v>
                </c:pt>
                <c:pt idx="2184">
                  <c:v>9.0999999999998042</c:v>
                </c:pt>
                <c:pt idx="2185">
                  <c:v>9.1041666666664707</c:v>
                </c:pt>
                <c:pt idx="2186">
                  <c:v>9.1083333333331371</c:v>
                </c:pt>
                <c:pt idx="2187">
                  <c:v>9.1124999999998035</c:v>
                </c:pt>
                <c:pt idx="2188">
                  <c:v>9.11666666666647</c:v>
                </c:pt>
                <c:pt idx="2189">
                  <c:v>9.1208333333331364</c:v>
                </c:pt>
                <c:pt idx="2190">
                  <c:v>9.1249999999998028</c:v>
                </c:pt>
                <c:pt idx="2191">
                  <c:v>9.1291666666664693</c:v>
                </c:pt>
                <c:pt idx="2192">
                  <c:v>9.1333333333331357</c:v>
                </c:pt>
                <c:pt idx="2193">
                  <c:v>9.1374999999998021</c:v>
                </c:pt>
                <c:pt idx="2194">
                  <c:v>9.1416666666664685</c:v>
                </c:pt>
                <c:pt idx="2195">
                  <c:v>9.145833333333135</c:v>
                </c:pt>
                <c:pt idx="2196">
                  <c:v>9.1499999999998014</c:v>
                </c:pt>
                <c:pt idx="2197">
                  <c:v>9.1541666666664678</c:v>
                </c:pt>
                <c:pt idx="2198">
                  <c:v>9.1583333333331343</c:v>
                </c:pt>
                <c:pt idx="2199">
                  <c:v>9.1624999999998007</c:v>
                </c:pt>
                <c:pt idx="2200">
                  <c:v>9.1666666666664671</c:v>
                </c:pt>
                <c:pt idx="2201">
                  <c:v>9.1708333333331336</c:v>
                </c:pt>
                <c:pt idx="2202">
                  <c:v>9.1749999999998</c:v>
                </c:pt>
                <c:pt idx="2203">
                  <c:v>9.1791666666664664</c:v>
                </c:pt>
                <c:pt idx="2204">
                  <c:v>9.1833333333331328</c:v>
                </c:pt>
                <c:pt idx="2205">
                  <c:v>9.1874999999997993</c:v>
                </c:pt>
                <c:pt idx="2206">
                  <c:v>9.1916666666664657</c:v>
                </c:pt>
                <c:pt idx="2207">
                  <c:v>9.1958333333331321</c:v>
                </c:pt>
                <c:pt idx="2208">
                  <c:v>9.1999999999997986</c:v>
                </c:pt>
                <c:pt idx="2209">
                  <c:v>9.204166666666465</c:v>
                </c:pt>
                <c:pt idx="2210">
                  <c:v>9.2083333333331314</c:v>
                </c:pt>
                <c:pt idx="2211">
                  <c:v>9.2124999999997979</c:v>
                </c:pt>
                <c:pt idx="2212">
                  <c:v>9.2166666666664643</c:v>
                </c:pt>
                <c:pt idx="2213">
                  <c:v>9.2208333333331307</c:v>
                </c:pt>
                <c:pt idx="2214">
                  <c:v>9.2249999999997971</c:v>
                </c:pt>
                <c:pt idx="2215">
                  <c:v>9.2291666666664636</c:v>
                </c:pt>
                <c:pt idx="2216">
                  <c:v>9.23333333333313</c:v>
                </c:pt>
                <c:pt idx="2217">
                  <c:v>9.2374999999997964</c:v>
                </c:pt>
                <c:pt idx="2218">
                  <c:v>9.2416666666664629</c:v>
                </c:pt>
                <c:pt idx="2219">
                  <c:v>9.2458333333331293</c:v>
                </c:pt>
                <c:pt idx="2220">
                  <c:v>9.2499999999997957</c:v>
                </c:pt>
                <c:pt idx="2221">
                  <c:v>9.2541666666664621</c:v>
                </c:pt>
                <c:pt idx="2222">
                  <c:v>9.2583333333331286</c:v>
                </c:pt>
                <c:pt idx="2223">
                  <c:v>9.262499999999795</c:v>
                </c:pt>
                <c:pt idx="2224">
                  <c:v>9.2666666666664614</c:v>
                </c:pt>
                <c:pt idx="2225">
                  <c:v>9.2708333333331279</c:v>
                </c:pt>
                <c:pt idx="2226">
                  <c:v>9.2749999999997943</c:v>
                </c:pt>
                <c:pt idx="2227">
                  <c:v>9.2791666666664607</c:v>
                </c:pt>
                <c:pt idx="2228">
                  <c:v>9.2833333333331272</c:v>
                </c:pt>
                <c:pt idx="2229">
                  <c:v>9.2874999999997936</c:v>
                </c:pt>
                <c:pt idx="2230">
                  <c:v>9.29166666666646</c:v>
                </c:pt>
                <c:pt idx="2231">
                  <c:v>9.2958333333331264</c:v>
                </c:pt>
                <c:pt idx="2232">
                  <c:v>9.2999999999997929</c:v>
                </c:pt>
                <c:pt idx="2233">
                  <c:v>9.3041666666664593</c:v>
                </c:pt>
                <c:pt idx="2234">
                  <c:v>9.3083333333331257</c:v>
                </c:pt>
                <c:pt idx="2235">
                  <c:v>9.3124999999997922</c:v>
                </c:pt>
                <c:pt idx="2236">
                  <c:v>9.3166666666664586</c:v>
                </c:pt>
                <c:pt idx="2237">
                  <c:v>9.320833333333125</c:v>
                </c:pt>
                <c:pt idx="2238">
                  <c:v>9.3249999999997915</c:v>
                </c:pt>
                <c:pt idx="2239">
                  <c:v>9.3291666666664579</c:v>
                </c:pt>
                <c:pt idx="2240">
                  <c:v>9.3333333333331243</c:v>
                </c:pt>
                <c:pt idx="2241">
                  <c:v>9.3374999999997907</c:v>
                </c:pt>
                <c:pt idx="2242">
                  <c:v>9.3416666666664572</c:v>
                </c:pt>
                <c:pt idx="2243">
                  <c:v>9.3458333333331236</c:v>
                </c:pt>
                <c:pt idx="2244">
                  <c:v>9.34999999999979</c:v>
                </c:pt>
                <c:pt idx="2245">
                  <c:v>9.3541666666664565</c:v>
                </c:pt>
                <c:pt idx="2246">
                  <c:v>9.3583333333331229</c:v>
                </c:pt>
                <c:pt idx="2247">
                  <c:v>9.3624999999997893</c:v>
                </c:pt>
                <c:pt idx="2248">
                  <c:v>9.3666666666664558</c:v>
                </c:pt>
                <c:pt idx="2249">
                  <c:v>9.3708333333331222</c:v>
                </c:pt>
                <c:pt idx="2250">
                  <c:v>9.3749999999997886</c:v>
                </c:pt>
                <c:pt idx="2251">
                  <c:v>9.379166666666455</c:v>
                </c:pt>
                <c:pt idx="2252">
                  <c:v>9.3833333333331215</c:v>
                </c:pt>
                <c:pt idx="2253">
                  <c:v>9.3874999999997879</c:v>
                </c:pt>
                <c:pt idx="2254">
                  <c:v>9.3916666666664543</c:v>
                </c:pt>
                <c:pt idx="2255">
                  <c:v>9.3958333333331208</c:v>
                </c:pt>
                <c:pt idx="2256">
                  <c:v>9.3999999999997872</c:v>
                </c:pt>
                <c:pt idx="2257">
                  <c:v>9.4041666666664536</c:v>
                </c:pt>
                <c:pt idx="2258">
                  <c:v>9.4083333333331201</c:v>
                </c:pt>
                <c:pt idx="2259">
                  <c:v>9.4124999999997865</c:v>
                </c:pt>
                <c:pt idx="2260">
                  <c:v>9.4166666666664529</c:v>
                </c:pt>
                <c:pt idx="2261">
                  <c:v>9.4208333333331193</c:v>
                </c:pt>
                <c:pt idx="2262">
                  <c:v>9.4249999999997858</c:v>
                </c:pt>
                <c:pt idx="2263">
                  <c:v>9.4291666666664522</c:v>
                </c:pt>
                <c:pt idx="2264">
                  <c:v>9.4333333333331186</c:v>
                </c:pt>
                <c:pt idx="2265">
                  <c:v>9.4374999999997851</c:v>
                </c:pt>
                <c:pt idx="2266">
                  <c:v>9.4416666666664515</c:v>
                </c:pt>
                <c:pt idx="2267">
                  <c:v>9.4458333333331179</c:v>
                </c:pt>
                <c:pt idx="2268">
                  <c:v>9.4499999999997844</c:v>
                </c:pt>
                <c:pt idx="2269">
                  <c:v>9.4541666666664508</c:v>
                </c:pt>
                <c:pt idx="2270">
                  <c:v>9.4583333333331172</c:v>
                </c:pt>
                <c:pt idx="2271">
                  <c:v>9.4624999999997836</c:v>
                </c:pt>
                <c:pt idx="2272">
                  <c:v>9.4666666666664501</c:v>
                </c:pt>
                <c:pt idx="2273">
                  <c:v>9.4708333333331165</c:v>
                </c:pt>
                <c:pt idx="2274">
                  <c:v>9.4749999999997829</c:v>
                </c:pt>
                <c:pt idx="2275">
                  <c:v>9.4791666666664494</c:v>
                </c:pt>
                <c:pt idx="2276">
                  <c:v>9.4833333333331158</c:v>
                </c:pt>
                <c:pt idx="2277">
                  <c:v>9.4874999999997822</c:v>
                </c:pt>
                <c:pt idx="2278">
                  <c:v>9.4916666666664486</c:v>
                </c:pt>
                <c:pt idx="2279">
                  <c:v>9.4958333333331151</c:v>
                </c:pt>
                <c:pt idx="2280">
                  <c:v>9.4999999999997815</c:v>
                </c:pt>
                <c:pt idx="2281">
                  <c:v>9.5041666666664479</c:v>
                </c:pt>
                <c:pt idx="2282">
                  <c:v>9.5083333333331144</c:v>
                </c:pt>
                <c:pt idx="2283">
                  <c:v>9.5124999999997808</c:v>
                </c:pt>
                <c:pt idx="2284">
                  <c:v>9.5166666666664472</c:v>
                </c:pt>
                <c:pt idx="2285">
                  <c:v>9.5208333333331137</c:v>
                </c:pt>
                <c:pt idx="2286">
                  <c:v>9.5249999999997801</c:v>
                </c:pt>
                <c:pt idx="2287">
                  <c:v>9.5291666666664465</c:v>
                </c:pt>
                <c:pt idx="2288">
                  <c:v>9.5333333333331129</c:v>
                </c:pt>
                <c:pt idx="2289">
                  <c:v>9.5374999999997794</c:v>
                </c:pt>
                <c:pt idx="2290">
                  <c:v>9.5416666666664458</c:v>
                </c:pt>
                <c:pt idx="2291">
                  <c:v>9.5458333333331122</c:v>
                </c:pt>
                <c:pt idx="2292">
                  <c:v>9.5499999999997787</c:v>
                </c:pt>
                <c:pt idx="2293">
                  <c:v>9.5541666666664451</c:v>
                </c:pt>
                <c:pt idx="2294">
                  <c:v>9.5583333333331115</c:v>
                </c:pt>
                <c:pt idx="2295">
                  <c:v>9.562499999999778</c:v>
                </c:pt>
                <c:pt idx="2296">
                  <c:v>9.5666666666664444</c:v>
                </c:pt>
                <c:pt idx="2297">
                  <c:v>9.5708333333331108</c:v>
                </c:pt>
                <c:pt idx="2298">
                  <c:v>9.5749999999997772</c:v>
                </c:pt>
                <c:pt idx="2299">
                  <c:v>9.5791666666664437</c:v>
                </c:pt>
                <c:pt idx="2300">
                  <c:v>9.5833333333331101</c:v>
                </c:pt>
                <c:pt idx="2301">
                  <c:v>9.5874999999997765</c:v>
                </c:pt>
                <c:pt idx="2302">
                  <c:v>9.591666666666443</c:v>
                </c:pt>
                <c:pt idx="2303">
                  <c:v>9.5958333333331094</c:v>
                </c:pt>
                <c:pt idx="2304">
                  <c:v>9.5999999999997758</c:v>
                </c:pt>
                <c:pt idx="2305">
                  <c:v>9.6041666666664423</c:v>
                </c:pt>
                <c:pt idx="2306">
                  <c:v>9.6083333333331087</c:v>
                </c:pt>
                <c:pt idx="2307">
                  <c:v>9.6124999999997751</c:v>
                </c:pt>
                <c:pt idx="2308">
                  <c:v>9.6166666666664415</c:v>
                </c:pt>
                <c:pt idx="2309">
                  <c:v>9.620833333333108</c:v>
                </c:pt>
                <c:pt idx="2310">
                  <c:v>9.6249999999997744</c:v>
                </c:pt>
                <c:pt idx="2311">
                  <c:v>9.6291666666664408</c:v>
                </c:pt>
                <c:pt idx="2312">
                  <c:v>9.6333333333331073</c:v>
                </c:pt>
                <c:pt idx="2313">
                  <c:v>9.6374999999997737</c:v>
                </c:pt>
                <c:pt idx="2314">
                  <c:v>9.6416666666664401</c:v>
                </c:pt>
                <c:pt idx="2315">
                  <c:v>9.6458333333331066</c:v>
                </c:pt>
                <c:pt idx="2316">
                  <c:v>9.649999999999773</c:v>
                </c:pt>
                <c:pt idx="2317">
                  <c:v>9.6541666666664394</c:v>
                </c:pt>
                <c:pt idx="2318">
                  <c:v>9.6583333333331058</c:v>
                </c:pt>
                <c:pt idx="2319">
                  <c:v>9.6624999999997723</c:v>
                </c:pt>
                <c:pt idx="2320">
                  <c:v>9.6666666666664387</c:v>
                </c:pt>
                <c:pt idx="2321">
                  <c:v>9.6708333333331051</c:v>
                </c:pt>
                <c:pt idx="2322">
                  <c:v>9.6749999999997716</c:v>
                </c:pt>
                <c:pt idx="2323">
                  <c:v>9.679166666666438</c:v>
                </c:pt>
                <c:pt idx="2324">
                  <c:v>9.6833333333331044</c:v>
                </c:pt>
                <c:pt idx="2325">
                  <c:v>9.6874999999997708</c:v>
                </c:pt>
                <c:pt idx="2326">
                  <c:v>9.6916666666664373</c:v>
                </c:pt>
                <c:pt idx="2327">
                  <c:v>9.6958333333331037</c:v>
                </c:pt>
                <c:pt idx="2328">
                  <c:v>9.6999999999997701</c:v>
                </c:pt>
                <c:pt idx="2329">
                  <c:v>9.7041666666664366</c:v>
                </c:pt>
                <c:pt idx="2330">
                  <c:v>9.708333333333103</c:v>
                </c:pt>
                <c:pt idx="2331">
                  <c:v>9.7124999999997694</c:v>
                </c:pt>
                <c:pt idx="2332">
                  <c:v>9.7166666666664359</c:v>
                </c:pt>
                <c:pt idx="2333">
                  <c:v>9.7208333333331023</c:v>
                </c:pt>
                <c:pt idx="2334">
                  <c:v>9.7249999999997687</c:v>
                </c:pt>
                <c:pt idx="2335">
                  <c:v>9.7291666666664351</c:v>
                </c:pt>
                <c:pt idx="2336">
                  <c:v>9.7333333333331016</c:v>
                </c:pt>
                <c:pt idx="2337">
                  <c:v>9.737499999999768</c:v>
                </c:pt>
                <c:pt idx="2338">
                  <c:v>9.7416666666664344</c:v>
                </c:pt>
                <c:pt idx="2339">
                  <c:v>9.7458333333331009</c:v>
                </c:pt>
                <c:pt idx="2340">
                  <c:v>9.7499999999997673</c:v>
                </c:pt>
                <c:pt idx="2341">
                  <c:v>9.7541666666664337</c:v>
                </c:pt>
                <c:pt idx="2342">
                  <c:v>9.7583333333331002</c:v>
                </c:pt>
                <c:pt idx="2343">
                  <c:v>9.7624999999997666</c:v>
                </c:pt>
                <c:pt idx="2344">
                  <c:v>9.766666666666433</c:v>
                </c:pt>
                <c:pt idx="2345">
                  <c:v>9.7708333333330994</c:v>
                </c:pt>
                <c:pt idx="2346">
                  <c:v>9.7749999999997659</c:v>
                </c:pt>
                <c:pt idx="2347">
                  <c:v>9.7791666666664323</c:v>
                </c:pt>
                <c:pt idx="2348">
                  <c:v>9.7833333333330987</c:v>
                </c:pt>
                <c:pt idx="2349">
                  <c:v>9.7874999999997652</c:v>
                </c:pt>
                <c:pt idx="2350">
                  <c:v>9.7916666666664316</c:v>
                </c:pt>
                <c:pt idx="2351">
                  <c:v>9.795833333333098</c:v>
                </c:pt>
                <c:pt idx="2352">
                  <c:v>9.7999999999997645</c:v>
                </c:pt>
                <c:pt idx="2353">
                  <c:v>9.8041666666664309</c:v>
                </c:pt>
                <c:pt idx="2354">
                  <c:v>9.8083333333330973</c:v>
                </c:pt>
                <c:pt idx="2355">
                  <c:v>9.8124999999997637</c:v>
                </c:pt>
                <c:pt idx="2356">
                  <c:v>9.8166666666664302</c:v>
                </c:pt>
                <c:pt idx="2357">
                  <c:v>9.8208333333330966</c:v>
                </c:pt>
                <c:pt idx="2358">
                  <c:v>9.824999999999763</c:v>
                </c:pt>
                <c:pt idx="2359">
                  <c:v>9.8291666666664295</c:v>
                </c:pt>
                <c:pt idx="2360">
                  <c:v>9.8333333333330959</c:v>
                </c:pt>
                <c:pt idx="2361">
                  <c:v>9.8374999999997623</c:v>
                </c:pt>
                <c:pt idx="2362">
                  <c:v>9.8416666666664288</c:v>
                </c:pt>
                <c:pt idx="2363">
                  <c:v>9.8458333333330952</c:v>
                </c:pt>
                <c:pt idx="2364">
                  <c:v>9.8499999999997616</c:v>
                </c:pt>
                <c:pt idx="2365">
                  <c:v>9.854166666666428</c:v>
                </c:pt>
                <c:pt idx="2366">
                  <c:v>9.8583333333330945</c:v>
                </c:pt>
                <c:pt idx="2367">
                  <c:v>9.8624999999997609</c:v>
                </c:pt>
                <c:pt idx="2368">
                  <c:v>9.8666666666664273</c:v>
                </c:pt>
                <c:pt idx="2369">
                  <c:v>9.8708333333330938</c:v>
                </c:pt>
                <c:pt idx="2370">
                  <c:v>9.8749999999997602</c:v>
                </c:pt>
                <c:pt idx="2371">
                  <c:v>9.8791666666664266</c:v>
                </c:pt>
                <c:pt idx="2372">
                  <c:v>9.8833333333330931</c:v>
                </c:pt>
                <c:pt idx="2373">
                  <c:v>9.8874999999997595</c:v>
                </c:pt>
                <c:pt idx="2374">
                  <c:v>9.8916666666664259</c:v>
                </c:pt>
                <c:pt idx="2375">
                  <c:v>9.8958333333330923</c:v>
                </c:pt>
                <c:pt idx="2376">
                  <c:v>9.8999999999997588</c:v>
                </c:pt>
                <c:pt idx="2377">
                  <c:v>9.9041666666664252</c:v>
                </c:pt>
                <c:pt idx="2378">
                  <c:v>9.9083333333330916</c:v>
                </c:pt>
                <c:pt idx="2379">
                  <c:v>9.9124999999997581</c:v>
                </c:pt>
                <c:pt idx="2380">
                  <c:v>9.9166666666664245</c:v>
                </c:pt>
                <c:pt idx="2381">
                  <c:v>9.9208333333330909</c:v>
                </c:pt>
                <c:pt idx="2382">
                  <c:v>9.9249999999997573</c:v>
                </c:pt>
                <c:pt idx="2383">
                  <c:v>9.9291666666664238</c:v>
                </c:pt>
                <c:pt idx="2384">
                  <c:v>9.9333333333330902</c:v>
                </c:pt>
                <c:pt idx="2385">
                  <c:v>9.9374999999997566</c:v>
                </c:pt>
                <c:pt idx="2386">
                  <c:v>9.9416666666664231</c:v>
                </c:pt>
                <c:pt idx="2387">
                  <c:v>9.9458333333330895</c:v>
                </c:pt>
                <c:pt idx="2388">
                  <c:v>9.9499999999997559</c:v>
                </c:pt>
                <c:pt idx="2389">
                  <c:v>9.9541666666664224</c:v>
                </c:pt>
                <c:pt idx="2390">
                  <c:v>9.9583333333330888</c:v>
                </c:pt>
                <c:pt idx="2391">
                  <c:v>9.9624999999997552</c:v>
                </c:pt>
                <c:pt idx="2392">
                  <c:v>9.9666666666664216</c:v>
                </c:pt>
                <c:pt idx="2393">
                  <c:v>9.9708333333330881</c:v>
                </c:pt>
                <c:pt idx="2394">
                  <c:v>9.9749999999997545</c:v>
                </c:pt>
                <c:pt idx="2395">
                  <c:v>9.9791666666664209</c:v>
                </c:pt>
                <c:pt idx="2396">
                  <c:v>9.9833333333330874</c:v>
                </c:pt>
                <c:pt idx="2397">
                  <c:v>9.9874999999997538</c:v>
                </c:pt>
                <c:pt idx="2398">
                  <c:v>9.9916666666664202</c:v>
                </c:pt>
                <c:pt idx="2399">
                  <c:v>9.9958333333330867</c:v>
                </c:pt>
              </c:numCache>
            </c:numRef>
          </c:xVal>
          <c:yVal>
            <c:numRef>
              <c:f>'1_USGS'!$E$1:$E$17461</c:f>
              <c:numCache>
                <c:formatCode>General</c:formatCode>
                <c:ptCount val="17461"/>
                <c:pt idx="874" formatCode="0.00000">
                  <c:v>0.38305695449892813</c:v>
                </c:pt>
                <c:pt idx="875" formatCode="0.00000">
                  <c:v>0.3857792705465371</c:v>
                </c:pt>
                <c:pt idx="876" formatCode="0.00000">
                  <c:v>0.39342951960216788</c:v>
                </c:pt>
                <c:pt idx="877" formatCode="0.00000">
                  <c:v>0.39809073580457227</c:v>
                </c:pt>
                <c:pt idx="878" formatCode="0.00000">
                  <c:v>0.3959495799914351</c:v>
                </c:pt>
                <c:pt idx="879" formatCode="0.00000">
                  <c:v>0.39542903060421991</c:v>
                </c:pt>
                <c:pt idx="880" formatCode="0.00000">
                  <c:v>0.3962430707498788</c:v>
                </c:pt>
                <c:pt idx="881" formatCode="0.00000">
                  <c:v>0.39701821110516267</c:v>
                </c:pt>
                <c:pt idx="882" formatCode="0.00000">
                  <c:v>0.39367731990851806</c:v>
                </c:pt>
                <c:pt idx="883" formatCode="0.00000">
                  <c:v>0.39350174415376221</c:v>
                </c:pt>
                <c:pt idx="884" formatCode="0.00000">
                  <c:v>0.39807887477370663</c:v>
                </c:pt>
                <c:pt idx="885" formatCode="0.00000">
                  <c:v>0.39573727360553707</c:v>
                </c:pt>
                <c:pt idx="886" formatCode="0.00000">
                  <c:v>0.39787869993496855</c:v>
                </c:pt>
                <c:pt idx="887" formatCode="0.00000">
                  <c:v>0.39258635654305157</c:v>
                </c:pt>
                <c:pt idx="888" formatCode="0.00000">
                  <c:v>0.38395993412692614</c:v>
                </c:pt>
                <c:pt idx="889" formatCode="0.00000">
                  <c:v>0.39259563746828247</c:v>
                </c:pt>
                <c:pt idx="890" formatCode="0.00000">
                  <c:v>0.3886680719707627</c:v>
                </c:pt>
                <c:pt idx="891" formatCode="0.00000">
                  <c:v>0.38339428515883084</c:v>
                </c:pt>
                <c:pt idx="892" formatCode="0.00000">
                  <c:v>0.38885697467776831</c:v>
                </c:pt>
                <c:pt idx="893" formatCode="0.00000">
                  <c:v>0.38825771992817548</c:v>
                </c:pt>
                <c:pt idx="894" formatCode="0.00000">
                  <c:v>0.38823488495053649</c:v>
                </c:pt>
                <c:pt idx="895" formatCode="0.00000">
                  <c:v>0.38795097126327732</c:v>
                </c:pt>
                <c:pt idx="896" formatCode="0.00000">
                  <c:v>0.38543109399987402</c:v>
                </c:pt>
                <c:pt idx="897" formatCode="0.00000">
                  <c:v>0.38698637315959045</c:v>
                </c:pt>
                <c:pt idx="898" formatCode="0.00000">
                  <c:v>0.38945124233323775</c:v>
                </c:pt>
                <c:pt idx="899" formatCode="0.00000">
                  <c:v>0.38580334583381953</c:v>
                </c:pt>
                <c:pt idx="900" formatCode="0.00000">
                  <c:v>0.39003206758187803</c:v>
                </c:pt>
                <c:pt idx="901" formatCode="0.00000">
                  <c:v>0.39478342405455269</c:v>
                </c:pt>
                <c:pt idx="902" formatCode="0.00000">
                  <c:v>0.39198167543898571</c:v>
                </c:pt>
                <c:pt idx="903" formatCode="0.00000">
                  <c:v>0.39393582535463845</c:v>
                </c:pt>
                <c:pt idx="904" formatCode="0.00000">
                  <c:v>0.3948486705468931</c:v>
                </c:pt>
                <c:pt idx="905" formatCode="0.00000">
                  <c:v>0.39558356112048826</c:v>
                </c:pt>
                <c:pt idx="906" formatCode="0.00000">
                  <c:v>0.39331866657148118</c:v>
                </c:pt>
                <c:pt idx="907" formatCode="0.00000">
                  <c:v>0.39359692812604158</c:v>
                </c:pt>
                <c:pt idx="908" formatCode="0.00000">
                  <c:v>0.39432185518964963</c:v>
                </c:pt>
                <c:pt idx="909" formatCode="0.00000">
                  <c:v>0.39307254136912756</c:v>
                </c:pt>
                <c:pt idx="910" formatCode="0.00000">
                  <c:v>0.39329412326035762</c:v>
                </c:pt>
                <c:pt idx="911" formatCode="0.00000">
                  <c:v>0.38848136641873587</c:v>
                </c:pt>
                <c:pt idx="912" formatCode="0.00000">
                  <c:v>0.39322830582898333</c:v>
                </c:pt>
                <c:pt idx="913" formatCode="0.00000">
                  <c:v>0.36919828560560553</c:v>
                </c:pt>
                <c:pt idx="914" formatCode="0.00000">
                  <c:v>0.35839737497459523</c:v>
                </c:pt>
                <c:pt idx="915" formatCode="0.00000">
                  <c:v>0.39667401975729583</c:v>
                </c:pt>
                <c:pt idx="916" formatCode="0.00000">
                  <c:v>0.39954093244342748</c:v>
                </c:pt>
                <c:pt idx="917" formatCode="0.00000">
                  <c:v>0.4002916560752493</c:v>
                </c:pt>
                <c:pt idx="918" formatCode="0.00000">
                  <c:v>0.40424824631227091</c:v>
                </c:pt>
                <c:pt idx="919" formatCode="0.00000">
                  <c:v>0.40029999519144982</c:v>
                </c:pt>
                <c:pt idx="920" formatCode="0.00000">
                  <c:v>0.40344977152825845</c:v>
                </c:pt>
                <c:pt idx="921" formatCode="0.00000">
                  <c:v>0.3979802985761538</c:v>
                </c:pt>
                <c:pt idx="922" formatCode="0.00000">
                  <c:v>0.40221545313319579</c:v>
                </c:pt>
                <c:pt idx="923" formatCode="0.00000">
                  <c:v>0.39551804266196278</c:v>
                </c:pt>
                <c:pt idx="924" formatCode="0.00000">
                  <c:v>0.40285048559339809</c:v>
                </c:pt>
                <c:pt idx="925" formatCode="0.00000">
                  <c:v>0.3984521132288264</c:v>
                </c:pt>
                <c:pt idx="926" formatCode="0.00000">
                  <c:v>0.40811943981240334</c:v>
                </c:pt>
                <c:pt idx="927" formatCode="0.00000">
                  <c:v>0.46998307685750151</c:v>
                </c:pt>
                <c:pt idx="928" formatCode="0.00000">
                  <c:v>0.46839680433204833</c:v>
                </c:pt>
                <c:pt idx="929" formatCode="0.00000">
                  <c:v>0.52383978285739408</c:v>
                </c:pt>
                <c:pt idx="930" formatCode="0.00000">
                  <c:v>0.61719896559088272</c:v>
                </c:pt>
                <c:pt idx="931" formatCode="0.00000">
                  <c:v>0.61113846161031882</c:v>
                </c:pt>
                <c:pt idx="932" formatCode="0.00000">
                  <c:v>0.6648749590001205</c:v>
                </c:pt>
                <c:pt idx="933" formatCode="0.00000">
                  <c:v>0.74632898949718662</c:v>
                </c:pt>
                <c:pt idx="934" formatCode="0.00000">
                  <c:v>0.76326624301290802</c:v>
                </c:pt>
                <c:pt idx="935" formatCode="0.00000">
                  <c:v>0.80047040425195926</c:v>
                </c:pt>
                <c:pt idx="936" formatCode="0.00000">
                  <c:v>0.85158613517844783</c:v>
                </c:pt>
                <c:pt idx="937" formatCode="0.00000">
                  <c:v>0.8669931997687842</c:v>
                </c:pt>
                <c:pt idx="938" formatCode="0.00000">
                  <c:v>0.89483864082551234</c:v>
                </c:pt>
                <c:pt idx="939" formatCode="0.00000">
                  <c:v>0.94621712858963891</c:v>
                </c:pt>
                <c:pt idx="940" formatCode="0.00000">
                  <c:v>0.9695137068319839</c:v>
                </c:pt>
                <c:pt idx="941" formatCode="0.00000">
                  <c:v>0.97317518554808935</c:v>
                </c:pt>
                <c:pt idx="942" formatCode="0.00000">
                  <c:v>1.0063427588619358</c:v>
                </c:pt>
                <c:pt idx="943" formatCode="0.00000">
                  <c:v>1.0630523466143993</c:v>
                </c:pt>
                <c:pt idx="944" formatCode="0.00000">
                  <c:v>1.0648302031082642</c:v>
                </c:pt>
                <c:pt idx="945" formatCode="0.00000">
                  <c:v>1.1065433911458573</c:v>
                </c:pt>
                <c:pt idx="946" formatCode="0.00000">
                  <c:v>1.1610920037790058</c:v>
                </c:pt>
                <c:pt idx="947" formatCode="0.00000">
                  <c:v>1.1302754483056898</c:v>
                </c:pt>
                <c:pt idx="948" formatCode="0.00000">
                  <c:v>1.1552172704173147</c:v>
                </c:pt>
                <c:pt idx="949" formatCode="0.00000">
                  <c:v>1.1781212323770616</c:v>
                </c:pt>
                <c:pt idx="950" formatCode="0.00000">
                  <c:v>1.2129830634677166</c:v>
                </c:pt>
                <c:pt idx="951" formatCode="0.00000">
                  <c:v>1.2680894644717031</c:v>
                </c:pt>
                <c:pt idx="952" formatCode="0.00000">
                  <c:v>1.2352510830373511</c:v>
                </c:pt>
                <c:pt idx="953" formatCode="0.00000">
                  <c:v>1.2733634916391796</c:v>
                </c:pt>
                <c:pt idx="954" formatCode="0.00000">
                  <c:v>1.330550569667283</c:v>
                </c:pt>
                <c:pt idx="955" formatCode="0.00000">
                  <c:v>1.3171932009341085</c:v>
                </c:pt>
                <c:pt idx="956" formatCode="0.00000">
                  <c:v>1.3441979206599535</c:v>
                </c:pt>
                <c:pt idx="957" formatCode="0.00000">
                  <c:v>1.3614722498074272</c:v>
                </c:pt>
                <c:pt idx="958" formatCode="0.00000">
                  <c:v>1.3614738468772318</c:v>
                </c:pt>
                <c:pt idx="959" formatCode="0.00000">
                  <c:v>1.3752515457778418</c:v>
                </c:pt>
                <c:pt idx="960" formatCode="0.00000">
                  <c:v>1.3728976663319266</c:v>
                </c:pt>
                <c:pt idx="961" formatCode="0.00000">
                  <c:v>1.3743963961967225</c:v>
                </c:pt>
                <c:pt idx="962" formatCode="0.00000">
                  <c:v>1.3885037146556061</c:v>
                </c:pt>
                <c:pt idx="963" formatCode="0.00000">
                  <c:v>1.3952113011666942</c:v>
                </c:pt>
                <c:pt idx="964" formatCode="0.00000">
                  <c:v>1.3813941991573233</c:v>
                </c:pt>
                <c:pt idx="965" formatCode="0.00000">
                  <c:v>1.3784799605859492</c:v>
                </c:pt>
                <c:pt idx="966" formatCode="0.00000">
                  <c:v>1.4001904524394462</c:v>
                </c:pt>
                <c:pt idx="967" formatCode="0.00000">
                  <c:v>1.3950842915516797</c:v>
                </c:pt>
                <c:pt idx="968" formatCode="0.00000">
                  <c:v>1.3790836502471548</c:v>
                </c:pt>
                <c:pt idx="969" formatCode="0.00000">
                  <c:v>1.3699462039453838</c:v>
                </c:pt>
                <c:pt idx="970" formatCode="0.00000">
                  <c:v>1.3535476538741209</c:v>
                </c:pt>
                <c:pt idx="971" formatCode="0.00000">
                  <c:v>1.3616681177090877</c:v>
                </c:pt>
                <c:pt idx="972" formatCode="0.00000">
                  <c:v>1.3438949106160158</c:v>
                </c:pt>
                <c:pt idx="973" formatCode="0.00000">
                  <c:v>1.3000239663271222</c:v>
                </c:pt>
                <c:pt idx="974" formatCode="0.00000">
                  <c:v>1.2977386331468299</c:v>
                </c:pt>
                <c:pt idx="975" formatCode="0.00000">
                  <c:v>1.2748488407123719</c:v>
                </c:pt>
                <c:pt idx="976" formatCode="0.00000">
                  <c:v>1.2290485213443829</c:v>
                </c:pt>
                <c:pt idx="977" formatCode="0.00000">
                  <c:v>1.2274709883385673</c:v>
                </c:pt>
                <c:pt idx="978" formatCode="0.00000">
                  <c:v>1.1953736486412858</c:v>
                </c:pt>
                <c:pt idx="979" formatCode="0.00000">
                  <c:v>1.1511264421554632</c:v>
                </c:pt>
                <c:pt idx="980" formatCode="0.00000">
                  <c:v>1.150382399989617</c:v>
                </c:pt>
                <c:pt idx="981" formatCode="0.00000">
                  <c:v>1.1078328100254344</c:v>
                </c:pt>
                <c:pt idx="982" formatCode="0.00000">
                  <c:v>1.0782211719531898</c:v>
                </c:pt>
                <c:pt idx="983" formatCode="0.00000">
                  <c:v>1.056300671830805</c:v>
                </c:pt>
                <c:pt idx="984" formatCode="0.00000">
                  <c:v>1.0023756495128042</c:v>
                </c:pt>
                <c:pt idx="985" formatCode="0.00000">
                  <c:v>0.99082397450680149</c:v>
                </c:pt>
                <c:pt idx="986" formatCode="0.00000">
                  <c:v>0.95231476204654986</c:v>
                </c:pt>
                <c:pt idx="987" formatCode="0.00000">
                  <c:v>0.90888924831471007</c:v>
                </c:pt>
                <c:pt idx="988" formatCode="0.00000">
                  <c:v>0.9155236662033962</c:v>
                </c:pt>
                <c:pt idx="989" formatCode="0.00000">
                  <c:v>0.88345770909585219</c:v>
                </c:pt>
                <c:pt idx="990" formatCode="0.00000">
                  <c:v>0.83119512632004</c:v>
                </c:pt>
                <c:pt idx="991" formatCode="0.00000">
                  <c:v>0.80237026603949846</c:v>
                </c:pt>
                <c:pt idx="992" formatCode="0.00000">
                  <c:v>0.77878415989351413</c:v>
                </c:pt>
                <c:pt idx="993" formatCode="0.00000">
                  <c:v>0.74930846135733986</c:v>
                </c:pt>
                <c:pt idx="994" formatCode="0.00000">
                  <c:v>0.70649273100337262</c:v>
                </c:pt>
                <c:pt idx="995" formatCode="0.00000">
                  <c:v>0.67229681612365522</c:v>
                </c:pt>
                <c:pt idx="996" formatCode="0.00000">
                  <c:v>0.64751719620246584</c:v>
                </c:pt>
                <c:pt idx="997" formatCode="0.00000">
                  <c:v>0.61494485357124073</c:v>
                </c:pt>
                <c:pt idx="998" formatCode="0.00000">
                  <c:v>0.58046226695038794</c:v>
                </c:pt>
                <c:pt idx="999" formatCode="0.00000">
                  <c:v>0.54997929242853605</c:v>
                </c:pt>
                <c:pt idx="1000" formatCode="0.00000">
                  <c:v>0.51681992935418375</c:v>
                </c:pt>
                <c:pt idx="1001" formatCode="0.00000">
                  <c:v>0.47804832507168299</c:v>
                </c:pt>
                <c:pt idx="1002" formatCode="0.00000">
                  <c:v>0.44986256844252265</c:v>
                </c:pt>
                <c:pt idx="1003" formatCode="0.00000">
                  <c:v>0.42096166891967024</c:v>
                </c:pt>
                <c:pt idx="1004" formatCode="0.00000">
                  <c:v>0.39792701364979222</c:v>
                </c:pt>
                <c:pt idx="1005" formatCode="0.00000">
                  <c:v>0.40009327724199095</c:v>
                </c:pt>
                <c:pt idx="1006" formatCode="0.00000">
                  <c:v>0.40041804754383337</c:v>
                </c:pt>
                <c:pt idx="1007" formatCode="0.00000">
                  <c:v>0.39847651060568157</c:v>
                </c:pt>
                <c:pt idx="1008" formatCode="0.00000">
                  <c:v>0.39997367762093466</c:v>
                </c:pt>
                <c:pt idx="1009" formatCode="0.00000">
                  <c:v>0.40063022553195099</c:v>
                </c:pt>
                <c:pt idx="1010" formatCode="0.00000">
                  <c:v>0.40263580788531167</c:v>
                </c:pt>
                <c:pt idx="1011" formatCode="0.00000">
                  <c:v>0.39998842231436921</c:v>
                </c:pt>
                <c:pt idx="1012" formatCode="0.00000">
                  <c:v>0.39936492264246226</c:v>
                </c:pt>
                <c:pt idx="1013" formatCode="0.00000">
                  <c:v>0.40032687424530244</c:v>
                </c:pt>
                <c:pt idx="1014" formatCode="0.00000">
                  <c:v>0.39978232091682231</c:v>
                </c:pt>
                <c:pt idx="1015" formatCode="0.00000">
                  <c:v>0.40217651206718885</c:v>
                </c:pt>
                <c:pt idx="1016" formatCode="0.00000">
                  <c:v>0.40296916292322205</c:v>
                </c:pt>
                <c:pt idx="1017" formatCode="0.00000">
                  <c:v>0.40293341770522523</c:v>
                </c:pt>
                <c:pt idx="1018" formatCode="0.00000">
                  <c:v>0.4029430981144943</c:v>
                </c:pt>
                <c:pt idx="1019" formatCode="0.00000">
                  <c:v>0.40159118901863688</c:v>
                </c:pt>
                <c:pt idx="1020" formatCode="0.00000">
                  <c:v>0.40193209142819669</c:v>
                </c:pt>
                <c:pt idx="1021" formatCode="0.00000">
                  <c:v>0.40319395556912074</c:v>
                </c:pt>
                <c:pt idx="1022" formatCode="0.00000">
                  <c:v>0.401876282387366</c:v>
                </c:pt>
                <c:pt idx="1023" formatCode="0.00000">
                  <c:v>0.40215252086216252</c:v>
                </c:pt>
                <c:pt idx="1024" formatCode="0.00000">
                  <c:v>0.40543709507090697</c:v>
                </c:pt>
                <c:pt idx="1025" formatCode="0.00000">
                  <c:v>0.40295956803524291</c:v>
                </c:pt>
                <c:pt idx="1026" formatCode="0.00000">
                  <c:v>0.40258464289560125</c:v>
                </c:pt>
                <c:pt idx="1027" formatCode="0.00000">
                  <c:v>0.40462019345742567</c:v>
                </c:pt>
                <c:pt idx="1028" formatCode="0.00000">
                  <c:v>0.40267546603562793</c:v>
                </c:pt>
                <c:pt idx="1029" formatCode="0.00000">
                  <c:v>0.4048815675972377</c:v>
                </c:pt>
                <c:pt idx="1030" formatCode="0.00000">
                  <c:v>0.40405981171937599</c:v>
                </c:pt>
                <c:pt idx="1031" formatCode="0.00000">
                  <c:v>0.4037965649512168</c:v>
                </c:pt>
                <c:pt idx="1032" formatCode="0.00000">
                  <c:v>0.40529861554317059</c:v>
                </c:pt>
                <c:pt idx="1033" formatCode="0.00000">
                  <c:v>0.40361158416136711</c:v>
                </c:pt>
                <c:pt idx="1034" formatCode="0.00000">
                  <c:v>0.40485552077714149</c:v>
                </c:pt>
                <c:pt idx="1035" formatCode="0.00000">
                  <c:v>0.40217593154974179</c:v>
                </c:pt>
                <c:pt idx="1036" formatCode="0.00000">
                  <c:v>0.40199648453033837</c:v>
                </c:pt>
                <c:pt idx="1037" formatCode="0.00000">
                  <c:v>0.40462321861233952</c:v>
                </c:pt>
                <c:pt idx="1038" formatCode="0.00000">
                  <c:v>0.40411468731044453</c:v>
                </c:pt>
                <c:pt idx="1039" formatCode="0.00000">
                  <c:v>0.4054289393363828</c:v>
                </c:pt>
                <c:pt idx="1040" formatCode="0.00000">
                  <c:v>0.40633334287095335</c:v>
                </c:pt>
                <c:pt idx="1041" formatCode="0.00000">
                  <c:v>0.40471629498263856</c:v>
                </c:pt>
                <c:pt idx="1042" formatCode="0.00000">
                  <c:v>0.39900828804753169</c:v>
                </c:pt>
                <c:pt idx="1043" formatCode="0.00000">
                  <c:v>0.41766449132577044</c:v>
                </c:pt>
                <c:pt idx="1044" formatCode="0.00000">
                  <c:v>0.45632321885672861</c:v>
                </c:pt>
                <c:pt idx="1045" formatCode="0.00000">
                  <c:v>0.49914152625661112</c:v>
                </c:pt>
                <c:pt idx="1046" formatCode="0.00000">
                  <c:v>0.54857689052614711</c:v>
                </c:pt>
                <c:pt idx="1047" formatCode="0.00000">
                  <c:v>0.56351629060714803</c:v>
                </c:pt>
                <c:pt idx="1048" formatCode="0.00000">
                  <c:v>0.59102086497995476</c:v>
                </c:pt>
                <c:pt idx="1049" formatCode="0.00000">
                  <c:v>0.6532039869957591</c:v>
                </c:pt>
                <c:pt idx="1050" formatCode="0.00000">
                  <c:v>0.68301611264845541</c:v>
                </c:pt>
                <c:pt idx="1051" formatCode="0.00000">
                  <c:v>0.70961526128544827</c:v>
                </c:pt>
                <c:pt idx="1052" formatCode="0.00000">
                  <c:v>0.76267343092591278</c:v>
                </c:pt>
                <c:pt idx="1053" formatCode="0.00000">
                  <c:v>0.79504585778358949</c:v>
                </c:pt>
                <c:pt idx="1054" formatCode="0.00000">
                  <c:v>0.83221571254872184</c:v>
                </c:pt>
                <c:pt idx="1055" formatCode="0.00000">
                  <c:v>0.91048598760919464</c:v>
                </c:pt>
                <c:pt idx="1056" formatCode="0.00000">
                  <c:v>0.9415792617250448</c:v>
                </c:pt>
                <c:pt idx="1057" formatCode="0.00000">
                  <c:v>0.96198971428041768</c:v>
                </c:pt>
                <c:pt idx="1058" formatCode="0.00000">
                  <c:v>1.02668060703422</c:v>
                </c:pt>
                <c:pt idx="1059" formatCode="0.00000">
                  <c:v>1.064093400398344</c:v>
                </c:pt>
                <c:pt idx="1060" formatCode="0.00000">
                  <c:v>1.102815391942211</c:v>
                </c:pt>
                <c:pt idx="1061" formatCode="0.00000">
                  <c:v>1.1387760518629255</c:v>
                </c:pt>
                <c:pt idx="1062" formatCode="0.00000">
                  <c:v>1.1835108459399841</c:v>
                </c:pt>
                <c:pt idx="1063" formatCode="0.00000">
                  <c:v>1.2487282194102778</c:v>
                </c:pt>
                <c:pt idx="1064" formatCode="0.00000">
                  <c:v>1.2851018761669031</c:v>
                </c:pt>
                <c:pt idx="1065" formatCode="0.00000">
                  <c:v>1.3371939396291912</c:v>
                </c:pt>
                <c:pt idx="1066" formatCode="0.00000">
                  <c:v>1.3646910601880653</c:v>
                </c:pt>
                <c:pt idx="1067" formatCode="0.00000">
                  <c:v>1.3753704606988786</c:v>
                </c:pt>
                <c:pt idx="1068" formatCode="0.00000">
                  <c:v>1.4289476815637165</c:v>
                </c:pt>
                <c:pt idx="1069" formatCode="0.00000">
                  <c:v>1.4644488613924429</c:v>
                </c:pt>
                <c:pt idx="1070" formatCode="0.00000">
                  <c:v>1.4754798108134586</c:v>
                </c:pt>
                <c:pt idx="1071" formatCode="0.00000">
                  <c:v>1.496489381359474</c:v>
                </c:pt>
                <c:pt idx="1072" formatCode="0.00000">
                  <c:v>1.5390058705998981</c:v>
                </c:pt>
                <c:pt idx="1073" formatCode="0.00000">
                  <c:v>1.5545968134985839</c:v>
                </c:pt>
                <c:pt idx="1074" formatCode="0.00000">
                  <c:v>1.5632988804689125</c:v>
                </c:pt>
                <c:pt idx="1075" formatCode="0.00000">
                  <c:v>1.5990357471001204</c:v>
                </c:pt>
                <c:pt idx="1076" formatCode="0.00000">
                  <c:v>1.617417792838274</c:v>
                </c:pt>
                <c:pt idx="1077" formatCode="0.00000">
                  <c:v>1.6554800295922838</c:v>
                </c:pt>
                <c:pt idx="1078" formatCode="0.00000">
                  <c:v>1.6802036677463532</c:v>
                </c:pt>
                <c:pt idx="1079" formatCode="0.00000">
                  <c:v>1.694578156025746</c:v>
                </c:pt>
                <c:pt idx="1080" formatCode="0.00000">
                  <c:v>1.7373354356553754</c:v>
                </c:pt>
                <c:pt idx="1081" formatCode="0.00000">
                  <c:v>1.7231745496044806</c:v>
                </c:pt>
                <c:pt idx="1082" formatCode="0.00000">
                  <c:v>1.71927248919808</c:v>
                </c:pt>
                <c:pt idx="1083" formatCode="0.00000">
                  <c:v>1.7562700043246768</c:v>
                </c:pt>
                <c:pt idx="1084" formatCode="0.00000">
                  <c:v>1.7528294203970314</c:v>
                </c:pt>
                <c:pt idx="1085" formatCode="0.00000">
                  <c:v>1.755849125631203</c:v>
                </c:pt>
                <c:pt idx="1086" formatCode="0.00000">
                  <c:v>1.7724957254246994</c:v>
                </c:pt>
                <c:pt idx="1087" formatCode="0.00000">
                  <c:v>1.7603575243468956</c:v>
                </c:pt>
                <c:pt idx="1088" formatCode="0.00000">
                  <c:v>1.7585400025401461</c:v>
                </c:pt>
                <c:pt idx="1089" formatCode="0.00000">
                  <c:v>1.798889674883642</c:v>
                </c:pt>
                <c:pt idx="1090" formatCode="0.00000">
                  <c:v>1.7934611473604427</c:v>
                </c:pt>
                <c:pt idx="1091" formatCode="0.00000">
                  <c:v>1.7655515620823308</c:v>
                </c:pt>
                <c:pt idx="1092" formatCode="0.00000">
                  <c:v>1.8087113127446788</c:v>
                </c:pt>
                <c:pt idx="1093" formatCode="0.00000">
                  <c:v>1.8064141562631248</c:v>
                </c:pt>
                <c:pt idx="1094" formatCode="0.00000">
                  <c:v>1.7825716065520434</c:v>
                </c:pt>
                <c:pt idx="1095" formatCode="0.00000">
                  <c:v>1.7930079963636263</c:v>
                </c:pt>
                <c:pt idx="1096" formatCode="0.00000">
                  <c:v>1.7442170279685441</c:v>
                </c:pt>
                <c:pt idx="1097" formatCode="0.00000">
                  <c:v>1.730415830821876</c:v>
                </c:pt>
                <c:pt idx="1098" formatCode="0.00000">
                  <c:v>1.7355490841523293</c:v>
                </c:pt>
                <c:pt idx="1099" formatCode="0.00000">
                  <c:v>1.6919819981389477</c:v>
                </c:pt>
                <c:pt idx="1100" formatCode="0.00000">
                  <c:v>1.6732489483939998</c:v>
                </c:pt>
                <c:pt idx="1101" formatCode="0.00000">
                  <c:v>1.65805479146131</c:v>
                </c:pt>
                <c:pt idx="1102" formatCode="0.00000">
                  <c:v>1.6605252697579038</c:v>
                </c:pt>
                <c:pt idx="1103" formatCode="0.00000">
                  <c:v>1.6397361500712371</c:v>
                </c:pt>
                <c:pt idx="1104" formatCode="0.00000">
                  <c:v>1.5880362813541407</c:v>
                </c:pt>
                <c:pt idx="1105" formatCode="0.00000">
                  <c:v>1.5824952818618485</c:v>
                </c:pt>
                <c:pt idx="1106" formatCode="0.00000">
                  <c:v>1.5792391268763073</c:v>
                </c:pt>
                <c:pt idx="1107" formatCode="0.00000">
                  <c:v>1.5614124545481971</c:v>
                </c:pt>
                <c:pt idx="1108" formatCode="0.00000">
                  <c:v>1.533538793902802</c:v>
                </c:pt>
                <c:pt idx="1109" formatCode="0.00000">
                  <c:v>1.5251561467835371</c:v>
                </c:pt>
                <c:pt idx="1110" formatCode="0.00000">
                  <c:v>1.5016166433876421</c:v>
                </c:pt>
                <c:pt idx="1111" formatCode="0.00000">
                  <c:v>1.454129097570239</c:v>
                </c:pt>
                <c:pt idx="1112" formatCode="0.00000">
                  <c:v>1.462167756980888</c:v>
                </c:pt>
                <c:pt idx="1113" formatCode="0.00000">
                  <c:v>1.4072992757686431</c:v>
                </c:pt>
                <c:pt idx="1114" formatCode="0.00000">
                  <c:v>1.338176647572825</c:v>
                </c:pt>
                <c:pt idx="1115" formatCode="0.00000">
                  <c:v>1.3571442786223464</c:v>
                </c:pt>
                <c:pt idx="1116" formatCode="0.00000">
                  <c:v>1.3104910078262422</c:v>
                </c:pt>
                <c:pt idx="1117" formatCode="0.00000">
                  <c:v>1.2452486516536976</c:v>
                </c:pt>
                <c:pt idx="1118" formatCode="0.00000">
                  <c:v>1.2235029131074633</c:v>
                </c:pt>
                <c:pt idx="1119" formatCode="0.00000">
                  <c:v>1.1822363787980716</c:v>
                </c:pt>
                <c:pt idx="1120" formatCode="0.00000">
                  <c:v>1.1637318820165861</c:v>
                </c:pt>
                <c:pt idx="1121" formatCode="0.00000">
                  <c:v>1.1376556582919357</c:v>
                </c:pt>
                <c:pt idx="1122" formatCode="0.00000">
                  <c:v>1.0789109495959543</c:v>
                </c:pt>
                <c:pt idx="1123" formatCode="0.00000">
                  <c:v>1.0779369129552705</c:v>
                </c:pt>
                <c:pt idx="1124" formatCode="0.00000">
                  <c:v>1.0756550726451355</c:v>
                </c:pt>
                <c:pt idx="1125" formatCode="0.00000">
                  <c:v>0.98410219540264876</c:v>
                </c:pt>
                <c:pt idx="1126" formatCode="0.00000">
                  <c:v>0.96594150386803435</c:v>
                </c:pt>
                <c:pt idx="1127" formatCode="0.00000">
                  <c:v>1.0056657438216265</c:v>
                </c:pt>
                <c:pt idx="1128" formatCode="0.00000">
                  <c:v>0.92952878593609078</c:v>
                </c:pt>
                <c:pt idx="1129" formatCode="0.00000">
                  <c:v>0.90728187392733273</c:v>
                </c:pt>
                <c:pt idx="1130" formatCode="0.00000">
                  <c:v>0.91678644043578017</c:v>
                </c:pt>
                <c:pt idx="1131" formatCode="0.00000">
                  <c:v>0.83651782032047994</c:v>
                </c:pt>
                <c:pt idx="1132" formatCode="0.00000">
                  <c:v>0.84021528852668803</c:v>
                </c:pt>
                <c:pt idx="1133" formatCode="0.00000">
                  <c:v>0.82644495094980375</c:v>
                </c:pt>
                <c:pt idx="1134" formatCode="0.00000">
                  <c:v>0.75996256796326744</c:v>
                </c:pt>
                <c:pt idx="1135" formatCode="0.00000">
                  <c:v>0.77727175854772701</c:v>
                </c:pt>
                <c:pt idx="1136" formatCode="0.00000">
                  <c:v>0.76700319486368129</c:v>
                </c:pt>
                <c:pt idx="1137" formatCode="0.00000">
                  <c:v>0.72051381399875791</c:v>
                </c:pt>
                <c:pt idx="1138" formatCode="0.00000">
                  <c:v>0.71064486627995127</c:v>
                </c:pt>
                <c:pt idx="1139" formatCode="0.00000">
                  <c:v>0.70703896590412918</c:v>
                </c:pt>
                <c:pt idx="1140" formatCode="0.00000">
                  <c:v>0.69420359518279084</c:v>
                </c:pt>
                <c:pt idx="1141" formatCode="0.00000">
                  <c:v>0.68466972454840413</c:v>
                </c:pt>
                <c:pt idx="1142" formatCode="0.00000">
                  <c:v>0.69337983491907051</c:v>
                </c:pt>
                <c:pt idx="1143" formatCode="0.00000">
                  <c:v>0.65945721273893054</c:v>
                </c:pt>
                <c:pt idx="1144" formatCode="0.00000">
                  <c:v>0.64070810899527664</c:v>
                </c:pt>
                <c:pt idx="1145" formatCode="0.00000">
                  <c:v>0.73517517243102226</c:v>
                </c:pt>
                <c:pt idx="1146" formatCode="0.00000">
                  <c:v>0.70462597568603791</c:v>
                </c:pt>
                <c:pt idx="1147" formatCode="0.00000">
                  <c:v>0.65195358629954547</c:v>
                </c:pt>
                <c:pt idx="1148" formatCode="0.00000">
                  <c:v>0.77820666449947784</c:v>
                </c:pt>
                <c:pt idx="1149" formatCode="0.00000">
                  <c:v>0.79150811528603182</c:v>
                </c:pt>
                <c:pt idx="1150" formatCode="0.00000">
                  <c:v>0.77889571579214434</c:v>
                </c:pt>
                <c:pt idx="1151" formatCode="0.00000">
                  <c:v>0.82508041300063273</c:v>
                </c:pt>
                <c:pt idx="1152" formatCode="0.00000">
                  <c:v>0.85104855400129842</c:v>
                </c:pt>
                <c:pt idx="1153" formatCode="0.00000">
                  <c:v>0.92726461445222741</c:v>
                </c:pt>
                <c:pt idx="1154" formatCode="0.00000">
                  <c:v>0.93426259052286964</c:v>
                </c:pt>
                <c:pt idx="1155" formatCode="0.00000">
                  <c:v>0.9761899072975212</c:v>
                </c:pt>
                <c:pt idx="1156" formatCode="0.00000">
                  <c:v>1.0761076185839658</c:v>
                </c:pt>
                <c:pt idx="1157" formatCode="0.00000">
                  <c:v>1.0592414275902116</c:v>
                </c:pt>
                <c:pt idx="1158" formatCode="0.00000">
                  <c:v>1.0748829724281332</c:v>
                </c:pt>
                <c:pt idx="1159" formatCode="0.00000">
                  <c:v>1.1450804025318715</c:v>
                </c:pt>
                <c:pt idx="1160" formatCode="0.00000">
                  <c:v>1.1637218048226727</c:v>
                </c:pt>
                <c:pt idx="1161" formatCode="0.00000">
                  <c:v>1.2261094336545031</c:v>
                </c:pt>
                <c:pt idx="1162" formatCode="0.00000">
                  <c:v>1.2851275464122687</c:v>
                </c:pt>
                <c:pt idx="1163" formatCode="0.00000">
                  <c:v>1.2908821836410214</c:v>
                </c:pt>
                <c:pt idx="1164" formatCode="0.00000">
                  <c:v>1.3433020723121181</c:v>
                </c:pt>
                <c:pt idx="1165" formatCode="0.00000">
                  <c:v>1.4046556962234684</c:v>
                </c:pt>
                <c:pt idx="1166" formatCode="0.00000">
                  <c:v>1.4407055206584358</c:v>
                </c:pt>
                <c:pt idx="1167" formatCode="0.00000">
                  <c:v>1.4948403036152311</c:v>
                </c:pt>
                <c:pt idx="1168" formatCode="0.00000">
                  <c:v>1.5562337099927357</c:v>
                </c:pt>
                <c:pt idx="1169" formatCode="0.00000">
                  <c:v>1.5947872060768518</c:v>
                </c:pt>
                <c:pt idx="1170" formatCode="0.00000">
                  <c:v>1.6079353298392602</c:v>
                </c:pt>
                <c:pt idx="1171" formatCode="0.00000">
                  <c:v>1.6512764930566994</c:v>
                </c:pt>
                <c:pt idx="1172" formatCode="0.00000">
                  <c:v>1.7015167497177002</c:v>
                </c:pt>
                <c:pt idx="1173" formatCode="0.00000">
                  <c:v>1.7113289470166211</c:v>
                </c:pt>
                <c:pt idx="1174" formatCode="0.00000">
                  <c:v>1.7717874298010323</c:v>
                </c:pt>
                <c:pt idx="1175" formatCode="0.00000">
                  <c:v>1.8391707141470597</c:v>
                </c:pt>
                <c:pt idx="1176" formatCode="0.00000">
                  <c:v>1.8582488764772636</c:v>
                </c:pt>
                <c:pt idx="1177" formatCode="0.00000">
                  <c:v>1.8987725047349475</c:v>
                </c:pt>
                <c:pt idx="1178" formatCode="0.00000">
                  <c:v>1.9342545758853547</c:v>
                </c:pt>
                <c:pt idx="1179" formatCode="0.00000">
                  <c:v>1.9834671053921515</c:v>
                </c:pt>
                <c:pt idx="1180" formatCode="0.00000">
                  <c:v>2.028625528666018</c:v>
                </c:pt>
                <c:pt idx="1181" formatCode="0.00000">
                  <c:v>2.050234597703767</c:v>
                </c:pt>
                <c:pt idx="1182" formatCode="0.00000">
                  <c:v>2.1121946396244065</c:v>
                </c:pt>
                <c:pt idx="1183" formatCode="0.00000">
                  <c:v>2.170988465568735</c:v>
                </c:pt>
                <c:pt idx="1184" formatCode="0.00000">
                  <c:v>2.2078543587669084</c:v>
                </c:pt>
                <c:pt idx="1185" formatCode="0.00000">
                  <c:v>2.2287530178885371</c:v>
                </c:pt>
                <c:pt idx="1186" formatCode="0.00000">
                  <c:v>2.2570544375619312</c:v>
                </c:pt>
                <c:pt idx="1187" formatCode="0.00000">
                  <c:v>2.3208961234968442</c:v>
                </c:pt>
                <c:pt idx="1188" formatCode="0.00000">
                  <c:v>2.3636064737471325</c:v>
                </c:pt>
                <c:pt idx="1189" formatCode="0.00000">
                  <c:v>2.4085774606324706</c:v>
                </c:pt>
                <c:pt idx="1190" formatCode="0.00000">
                  <c:v>2.4827577297639807</c:v>
                </c:pt>
                <c:pt idx="1191" formatCode="0.00000">
                  <c:v>2.5388694138993126</c:v>
                </c:pt>
                <c:pt idx="1192" formatCode="0.00000">
                  <c:v>2.5996091180034511</c:v>
                </c:pt>
                <c:pt idx="1193" formatCode="0.00000">
                  <c:v>2.6718074249993071</c:v>
                </c:pt>
                <c:pt idx="1194" formatCode="0.00000">
                  <c:v>2.7377720730114024</c:v>
                </c:pt>
                <c:pt idx="1195" formatCode="0.00000">
                  <c:v>2.83530283771859</c:v>
                </c:pt>
                <c:pt idx="1196" formatCode="0.00000">
                  <c:v>2.9304578634077734</c:v>
                </c:pt>
                <c:pt idx="1197" formatCode="0.00000">
                  <c:v>2.9906489240804639</c:v>
                </c:pt>
                <c:pt idx="1198" formatCode="0.00000">
                  <c:v>3.0476164981922307</c:v>
                </c:pt>
                <c:pt idx="1199" formatCode="0.00000">
                  <c:v>3.0962053562193921</c:v>
                </c:pt>
                <c:pt idx="1200" formatCode="0.00000">
                  <c:v>3.1273830193950563</c:v>
                </c:pt>
                <c:pt idx="1201" formatCode="0.00000">
                  <c:v>3.1363466303185277</c:v>
                </c:pt>
                <c:pt idx="1202" formatCode="0.00000">
                  <c:v>3.1495985619051572</c:v>
                </c:pt>
                <c:pt idx="1203" formatCode="0.00000">
                  <c:v>3.1635568066435877</c:v>
                </c:pt>
                <c:pt idx="1204" formatCode="0.00000">
                  <c:v>3.1765703636853373</c:v>
                </c:pt>
                <c:pt idx="1205" formatCode="0.00000">
                  <c:v>3.2039993463323673</c:v>
                </c:pt>
                <c:pt idx="1206" formatCode="0.00000">
                  <c:v>3.2105730257275376</c:v>
                </c:pt>
                <c:pt idx="1207" formatCode="0.00000">
                  <c:v>3.2355293125324667</c:v>
                </c:pt>
                <c:pt idx="1208" formatCode="0.00000">
                  <c:v>3.2614517818790421</c:v>
                </c:pt>
                <c:pt idx="1209" formatCode="0.00000">
                  <c:v>3.2690291574693866</c:v>
                </c:pt>
                <c:pt idx="1210" formatCode="0.00000">
                  <c:v>3.3078434372525791</c:v>
                </c:pt>
                <c:pt idx="1211" formatCode="0.00000">
                  <c:v>3.3311085794302637</c:v>
                </c:pt>
                <c:pt idx="1212" formatCode="0.00000">
                  <c:v>3.3247860954857318</c:v>
                </c:pt>
                <c:pt idx="1213" formatCode="0.00000">
                  <c:v>3.3141893059731911</c:v>
                </c:pt>
                <c:pt idx="1214" formatCode="0.00000">
                  <c:v>3.3178848629479858</c:v>
                </c:pt>
                <c:pt idx="1215" formatCode="0.00000">
                  <c:v>3.3185819457915824</c:v>
                </c:pt>
                <c:pt idx="1216" formatCode="0.00000">
                  <c:v>3.28858610233583</c:v>
                </c:pt>
                <c:pt idx="1217" formatCode="0.00000">
                  <c:v>3.2565771214989638</c:v>
                </c:pt>
                <c:pt idx="1218" formatCode="0.00000">
                  <c:v>3.2168104642189754</c:v>
                </c:pt>
                <c:pt idx="1219" formatCode="0.00000">
                  <c:v>3.1705703462717412</c:v>
                </c:pt>
                <c:pt idx="1220" formatCode="0.00000">
                  <c:v>3.1211221260433497</c:v>
                </c:pt>
                <c:pt idx="1221" formatCode="0.00000">
                  <c:v>3.0809441529951185</c:v>
                </c:pt>
                <c:pt idx="1222" formatCode="0.00000">
                  <c:v>3.0488106808292117</c:v>
                </c:pt>
                <c:pt idx="1223" formatCode="0.00000">
                  <c:v>2.9877124554346541</c:v>
                </c:pt>
                <c:pt idx="1224" formatCode="0.00000">
                  <c:v>2.9312257161527366</c:v>
                </c:pt>
                <c:pt idx="1225" formatCode="0.00000">
                  <c:v>2.8871278949715289</c:v>
                </c:pt>
                <c:pt idx="1226" formatCode="0.00000">
                  <c:v>2.8327185215717283</c:v>
                </c:pt>
                <c:pt idx="1227" formatCode="0.00000">
                  <c:v>2.7688615546877497</c:v>
                </c:pt>
                <c:pt idx="1228" formatCode="0.00000">
                  <c:v>2.6974345343431367</c:v>
                </c:pt>
                <c:pt idx="1229" formatCode="0.00000">
                  <c:v>2.6292856304164323</c:v>
                </c:pt>
                <c:pt idx="1230" formatCode="0.00000">
                  <c:v>2.5410460510810609</c:v>
                </c:pt>
                <c:pt idx="1231" formatCode="0.00000">
                  <c:v>2.4518104758566479</c:v>
                </c:pt>
                <c:pt idx="1232" formatCode="0.00000">
                  <c:v>2.3786349962808515</c:v>
                </c:pt>
                <c:pt idx="1233" formatCode="0.00000">
                  <c:v>2.2812156542047117</c:v>
                </c:pt>
                <c:pt idx="1234" formatCode="0.00000">
                  <c:v>2.1899077013040715</c:v>
                </c:pt>
                <c:pt idx="1235" formatCode="0.00000">
                  <c:v>2.0885444821851453</c:v>
                </c:pt>
                <c:pt idx="1236" formatCode="0.00000">
                  <c:v>1.9644457201377852</c:v>
                </c:pt>
                <c:pt idx="1237" formatCode="0.00000">
                  <c:v>1.8826108386204241</c:v>
                </c:pt>
                <c:pt idx="1238" formatCode="0.00000">
                  <c:v>1.8050810572819194</c:v>
                </c:pt>
                <c:pt idx="1239" formatCode="0.00000">
                  <c:v>1.6963355815658838</c:v>
                </c:pt>
                <c:pt idx="1240" formatCode="0.00000">
                  <c:v>1.6013247083563324</c:v>
                </c:pt>
                <c:pt idx="1241" formatCode="0.00000">
                  <c:v>1.5361649006605549</c:v>
                </c:pt>
                <c:pt idx="1242" formatCode="0.00000">
                  <c:v>1.4551228267309473</c:v>
                </c:pt>
                <c:pt idx="1243" formatCode="0.00000">
                  <c:v>1.3893989171325647</c:v>
                </c:pt>
                <c:pt idx="1244" formatCode="0.00000">
                  <c:v>1.3570460065770296</c:v>
                </c:pt>
                <c:pt idx="1245" formatCode="0.00000">
                  <c:v>1.2749334751117745</c:v>
                </c:pt>
                <c:pt idx="1246" formatCode="0.00000">
                  <c:v>1.2063947661464682</c:v>
                </c:pt>
                <c:pt idx="1247" formatCode="0.00000">
                  <c:v>1.1790189860472382</c:v>
                </c:pt>
                <c:pt idx="1248" formatCode="0.00000">
                  <c:v>1.1106286096124129</c:v>
                </c:pt>
                <c:pt idx="1249" formatCode="0.00000">
                  <c:v>1.0441127191985722</c:v>
                </c:pt>
                <c:pt idx="1250" formatCode="0.00000">
                  <c:v>1.0081762475445817</c:v>
                </c:pt>
                <c:pt idx="1251" formatCode="0.00000">
                  <c:v>0.96314304396599948</c:v>
                </c:pt>
                <c:pt idx="1252" formatCode="0.00000">
                  <c:v>0.90538548927243168</c:v>
                </c:pt>
                <c:pt idx="1253" formatCode="0.00000">
                  <c:v>0.88200887468950251</c:v>
                </c:pt>
                <c:pt idx="1254" formatCode="0.00000">
                  <c:v>0.86537178092351674</c:v>
                </c:pt>
                <c:pt idx="1255" formatCode="0.00000">
                  <c:v>0.80446970313289634</c:v>
                </c:pt>
                <c:pt idx="1256" formatCode="0.00000">
                  <c:v>0.78123713049034593</c:v>
                </c:pt>
                <c:pt idx="1257" formatCode="0.00000">
                  <c:v>0.7638998763155509</c:v>
                </c:pt>
                <c:pt idx="1258" formatCode="0.00000">
                  <c:v>0.7060391721338064</c:v>
                </c:pt>
                <c:pt idx="1259" formatCode="0.00000">
                  <c:v>0.66481991556621678</c:v>
                </c:pt>
                <c:pt idx="1260" formatCode="0.00000">
                  <c:v>0.62749347517746989</c:v>
                </c:pt>
                <c:pt idx="1261" formatCode="0.00000">
                  <c:v>0.60103792014914292</c:v>
                </c:pt>
                <c:pt idx="1262" formatCode="0.00000">
                  <c:v>0.56299669612296088</c:v>
                </c:pt>
                <c:pt idx="1263" formatCode="0.00000">
                  <c:v>0.50775561015903725</c:v>
                </c:pt>
                <c:pt idx="1264" formatCode="0.00000">
                  <c:v>0.48419171140861356</c:v>
                </c:pt>
                <c:pt idx="1265" formatCode="0.00000">
                  <c:v>0.45893225529139925</c:v>
                </c:pt>
                <c:pt idx="1266" formatCode="0.00000">
                  <c:v>0.4188060902522413</c:v>
                </c:pt>
                <c:pt idx="1267" formatCode="0.00000">
                  <c:v>0.39998831127207468</c:v>
                </c:pt>
                <c:pt idx="1268" formatCode="0.00000">
                  <c:v>0.39864536543518786</c:v>
                </c:pt>
                <c:pt idx="1269" formatCode="0.00000">
                  <c:v>0.39957925071979966</c:v>
                </c:pt>
                <c:pt idx="1270" formatCode="0.00000">
                  <c:v>0.39948331017042438</c:v>
                </c:pt>
                <c:pt idx="1271" formatCode="0.00000">
                  <c:v>0.39788084452619971</c:v>
                </c:pt>
                <c:pt idx="1272" formatCode="0.00000">
                  <c:v>0.39794082416369414</c:v>
                </c:pt>
                <c:pt idx="1273" formatCode="0.00000">
                  <c:v>0.39937084898421077</c:v>
                </c:pt>
                <c:pt idx="1274" formatCode="0.00000">
                  <c:v>0.39955960172448968</c:v>
                </c:pt>
                <c:pt idx="1275" formatCode="0.00000">
                  <c:v>0.39956214977203774</c:v>
                </c:pt>
                <c:pt idx="1276" formatCode="0.00000">
                  <c:v>0.39918572958385745</c:v>
                </c:pt>
                <c:pt idx="1277" formatCode="0.00000">
                  <c:v>0.39924479259741219</c:v>
                </c:pt>
                <c:pt idx="1278" formatCode="0.00000">
                  <c:v>0.39692110294696387</c:v>
                </c:pt>
                <c:pt idx="1279" formatCode="0.00000">
                  <c:v>0.39827129450675108</c:v>
                </c:pt>
                <c:pt idx="1280" formatCode="0.00000">
                  <c:v>0.39904736603178964</c:v>
                </c:pt>
                <c:pt idx="1281" formatCode="0.00000">
                  <c:v>0.39735811347504219</c:v>
                </c:pt>
                <c:pt idx="1282" formatCode="0.00000">
                  <c:v>0.39987529787539428</c:v>
                </c:pt>
                <c:pt idx="1283" formatCode="0.00000">
                  <c:v>0.39260131301030698</c:v>
                </c:pt>
                <c:pt idx="1284" formatCode="0.00000">
                  <c:v>0.41542876364199671</c:v>
                </c:pt>
                <c:pt idx="1285" formatCode="0.00000">
                  <c:v>0.44532294390844573</c:v>
                </c:pt>
                <c:pt idx="1286" formatCode="0.00000">
                  <c:v>0.456470802114609</c:v>
                </c:pt>
                <c:pt idx="1287" formatCode="0.00000">
                  <c:v>0.5058945697993108</c:v>
                </c:pt>
                <c:pt idx="1288" formatCode="0.00000">
                  <c:v>0.54032777269171162</c:v>
                </c:pt>
                <c:pt idx="1289" formatCode="0.00000">
                  <c:v>0.57481201404895643</c:v>
                </c:pt>
                <c:pt idx="1290" formatCode="0.00000">
                  <c:v>0.63437211222780043</c:v>
                </c:pt>
                <c:pt idx="1291" formatCode="0.00000">
                  <c:v>0.67521518756513998</c:v>
                </c:pt>
                <c:pt idx="1292" formatCode="0.00000">
                  <c:v>0.72594338562346794</c:v>
                </c:pt>
                <c:pt idx="1293" formatCode="0.00000">
                  <c:v>0.75350219060671697</c:v>
                </c:pt>
                <c:pt idx="1294" formatCode="0.00000">
                  <c:v>0.79012060336720003</c:v>
                </c:pt>
                <c:pt idx="1295" formatCode="0.00000">
                  <c:v>0.86615765663203548</c:v>
                </c:pt>
                <c:pt idx="1296" formatCode="0.00000">
                  <c:v>0.88583985777042162</c:v>
                </c:pt>
                <c:pt idx="1297" formatCode="0.00000">
                  <c:v>0.91509550334549339</c:v>
                </c:pt>
                <c:pt idx="1298" formatCode="0.00000">
                  <c:v>1.0025649374744949</c:v>
                </c:pt>
                <c:pt idx="1299" formatCode="0.00000">
                  <c:v>1.0262039489082271</c:v>
                </c:pt>
                <c:pt idx="1300" formatCode="0.00000">
                  <c:v>1.0265278249447796</c:v>
                </c:pt>
                <c:pt idx="1301" formatCode="0.00000">
                  <c:v>1.0716289401556174</c:v>
                </c:pt>
                <c:pt idx="1302" formatCode="0.00000">
                  <c:v>1.1032220482630264</c:v>
                </c:pt>
                <c:pt idx="1303" formatCode="0.00000">
                  <c:v>1.1387279882873029</c:v>
                </c:pt>
                <c:pt idx="1304" formatCode="0.00000">
                  <c:v>1.168358366089302</c:v>
                </c:pt>
                <c:pt idx="1305" formatCode="0.00000">
                  <c:v>1.1595970109388627</c:v>
                </c:pt>
                <c:pt idx="1306" formatCode="0.00000">
                  <c:v>1.1866914235631991</c:v>
                </c:pt>
                <c:pt idx="1307" formatCode="0.00000">
                  <c:v>1.2425767734410258</c:v>
                </c:pt>
                <c:pt idx="1308" formatCode="0.00000">
                  <c:v>1.2397927920781</c:v>
                </c:pt>
                <c:pt idx="1309" formatCode="0.00000">
                  <c:v>1.2317087413710495</c:v>
                </c:pt>
                <c:pt idx="1310" formatCode="0.00000">
                  <c:v>1.2870628067175127</c:v>
                </c:pt>
                <c:pt idx="1311" formatCode="0.00000">
                  <c:v>1.294970431715494</c:v>
                </c:pt>
                <c:pt idx="1312" formatCode="0.00000">
                  <c:v>1.2740536050288824</c:v>
                </c:pt>
                <c:pt idx="1313" formatCode="0.00000">
                  <c:v>1.3191125946533728</c:v>
                </c:pt>
                <c:pt idx="1314" formatCode="0.00000">
                  <c:v>1.3233489066327948</c:v>
                </c:pt>
                <c:pt idx="1315" formatCode="0.00000">
                  <c:v>1.3093413351843148</c:v>
                </c:pt>
                <c:pt idx="1316" formatCode="0.00000">
                  <c:v>1.3074340798840787</c:v>
                </c:pt>
                <c:pt idx="1317" formatCode="0.00000">
                  <c:v>1.2911552627030543</c:v>
                </c:pt>
                <c:pt idx="1318" formatCode="0.00000">
                  <c:v>1.32978461127287</c:v>
                </c:pt>
                <c:pt idx="1319" formatCode="0.00000">
                  <c:v>1.3508112009535329</c:v>
                </c:pt>
                <c:pt idx="1320" formatCode="0.00000">
                  <c:v>1.3143504121412732</c:v>
                </c:pt>
                <c:pt idx="1321" formatCode="0.00000">
                  <c:v>1.3041866281874492</c:v>
                </c:pt>
                <c:pt idx="1322" formatCode="0.00000">
                  <c:v>1.3370281812021809</c:v>
                </c:pt>
                <c:pt idx="1323" formatCode="0.00000">
                  <c:v>1.3482501483560192</c:v>
                </c:pt>
                <c:pt idx="1324" formatCode="0.00000">
                  <c:v>1.3022116258845178</c:v>
                </c:pt>
                <c:pt idx="1325" formatCode="0.00000">
                  <c:v>1.2999324838241431</c:v>
                </c:pt>
                <c:pt idx="1326" formatCode="0.00000">
                  <c:v>1.3384352768128345</c:v>
                </c:pt>
                <c:pt idx="1327" formatCode="0.00000">
                  <c:v>1.3544643434535155</c:v>
                </c:pt>
                <c:pt idx="1328" formatCode="0.00000">
                  <c:v>1.3795621361252361</c:v>
                </c:pt>
                <c:pt idx="1329" formatCode="0.00000">
                  <c:v>1.3681626253802779</c:v>
                </c:pt>
                <c:pt idx="1330" formatCode="0.00000">
                  <c:v>1.3463614328755111</c:v>
                </c:pt>
                <c:pt idx="1331" formatCode="0.00000">
                  <c:v>1.3320578510599004</c:v>
                </c:pt>
                <c:pt idx="1332" formatCode="0.00000">
                  <c:v>1.3096277183715495</c:v>
                </c:pt>
                <c:pt idx="1333" formatCode="0.00000">
                  <c:v>1.3311176587158975</c:v>
                </c:pt>
                <c:pt idx="1334" formatCode="0.00000">
                  <c:v>1.3318529660739333</c:v>
                </c:pt>
                <c:pt idx="1335" formatCode="0.00000">
                  <c:v>1.2984126832488121</c:v>
                </c:pt>
                <c:pt idx="1336" formatCode="0.00000">
                  <c:v>1.3054288881573168</c:v>
                </c:pt>
                <c:pt idx="1337" formatCode="0.00000">
                  <c:v>1.3507699197291869</c:v>
                </c:pt>
                <c:pt idx="1338" formatCode="0.00000">
                  <c:v>1.3333386113010743</c:v>
                </c:pt>
                <c:pt idx="1339" formatCode="0.00000">
                  <c:v>1.308778582621501</c:v>
                </c:pt>
                <c:pt idx="1340" formatCode="0.00000">
                  <c:v>1.3751741419485035</c:v>
                </c:pt>
                <c:pt idx="1341" formatCode="0.00000">
                  <c:v>1.3647079227497723</c:v>
                </c:pt>
                <c:pt idx="1342" formatCode="0.00000">
                  <c:v>1.3267300901621868</c:v>
                </c:pt>
                <c:pt idx="1343" formatCode="0.00000">
                  <c:v>1.3703860156044145</c:v>
                </c:pt>
                <c:pt idx="1344" formatCode="0.00000">
                  <c:v>1.3582099208835534</c:v>
                </c:pt>
                <c:pt idx="1345" formatCode="0.00000">
                  <c:v>1.3291566817181391</c:v>
                </c:pt>
                <c:pt idx="1346" formatCode="0.00000">
                  <c:v>1.3269972984004195</c:v>
                </c:pt>
                <c:pt idx="1347" formatCode="0.00000">
                  <c:v>1.2996020839859559</c:v>
                </c:pt>
                <c:pt idx="1348" formatCode="0.00000">
                  <c:v>1.2580548058553922</c:v>
                </c:pt>
                <c:pt idx="1349" formatCode="0.00000">
                  <c:v>1.2125597396535339</c:v>
                </c:pt>
                <c:pt idx="1350" formatCode="0.00000">
                  <c:v>1.1935284360499607</c:v>
                </c:pt>
                <c:pt idx="1351" formatCode="0.00000">
                  <c:v>1.1510817208190509</c:v>
                </c:pt>
                <c:pt idx="1352" formatCode="0.00000">
                  <c:v>1.1104526272631623</c:v>
                </c:pt>
                <c:pt idx="1353" formatCode="0.00000">
                  <c:v>1.1090310107188288</c:v>
                </c:pt>
                <c:pt idx="1354" formatCode="0.00000">
                  <c:v>1.0649927928795544</c:v>
                </c:pt>
                <c:pt idx="1355" formatCode="0.00000">
                  <c:v>1.0203316314813771</c:v>
                </c:pt>
                <c:pt idx="1356" formatCode="0.00000">
                  <c:v>0.98212253872616095</c:v>
                </c:pt>
                <c:pt idx="1357" formatCode="0.00000">
                  <c:v>0.94599938076113144</c:v>
                </c:pt>
                <c:pt idx="1358" formatCode="0.00000">
                  <c:v>0.94993576249857015</c:v>
                </c:pt>
                <c:pt idx="1359" formatCode="0.00000">
                  <c:v>0.91578733544993718</c:v>
                </c:pt>
                <c:pt idx="1360" formatCode="0.00000">
                  <c:v>0.85198362307105191</c:v>
                </c:pt>
                <c:pt idx="1361" formatCode="0.00000">
                  <c:v>0.80763127202469331</c:v>
                </c:pt>
                <c:pt idx="1362" formatCode="0.00000">
                  <c:v>0.74776082841035652</c:v>
                </c:pt>
                <c:pt idx="1363" formatCode="0.00000">
                  <c:v>0.69148517060133952</c:v>
                </c:pt>
                <c:pt idx="1364" formatCode="0.00000">
                  <c:v>0.64623496082823606</c:v>
                </c:pt>
                <c:pt idx="1365" formatCode="0.00000">
                  <c:v>0.6050328342171083</c:v>
                </c:pt>
                <c:pt idx="1366" formatCode="0.00000">
                  <c:v>0.57827628261561692</c:v>
                </c:pt>
                <c:pt idx="1367" formatCode="0.00000">
                  <c:v>0.54360982580217798</c:v>
                </c:pt>
                <c:pt idx="1368" formatCode="0.00000">
                  <c:v>0.48619056707815655</c:v>
                </c:pt>
                <c:pt idx="1369" formatCode="0.00000">
                  <c:v>0.42318825152609785</c:v>
                </c:pt>
                <c:pt idx="1370" formatCode="0.00000">
                  <c:v>0.39587988771220878</c:v>
                </c:pt>
                <c:pt idx="1371" formatCode="0.00000">
                  <c:v>0.3973368514466859</c:v>
                </c:pt>
                <c:pt idx="1372" formatCode="0.00000">
                  <c:v>0.3971981037039381</c:v>
                </c:pt>
                <c:pt idx="1373" formatCode="0.00000">
                  <c:v>0.39802067072742564</c:v>
                </c:pt>
                <c:pt idx="1374" formatCode="0.00000">
                  <c:v>0.3972617973260279</c:v>
                </c:pt>
                <c:pt idx="1375" formatCode="0.00000">
                  <c:v>0.39816384754183948</c:v>
                </c:pt>
                <c:pt idx="1376" formatCode="0.00000">
                  <c:v>0.40051726637161117</c:v>
                </c:pt>
                <c:pt idx="1377" formatCode="0.00000">
                  <c:v>0.39878661358861178</c:v>
                </c:pt>
                <c:pt idx="1378" formatCode="0.00000">
                  <c:v>0.39831290425602522</c:v>
                </c:pt>
                <c:pt idx="1379" formatCode="0.00000">
                  <c:v>0.39851068633688697</c:v>
                </c:pt>
                <c:pt idx="1380" formatCode="0.00000">
                  <c:v>0.39869020712231917</c:v>
                </c:pt>
                <c:pt idx="1381" formatCode="0.00000">
                  <c:v>0.39864570278506639</c:v>
                </c:pt>
                <c:pt idx="1382" formatCode="0.00000">
                  <c:v>0.39865258388178326</c:v>
                </c:pt>
                <c:pt idx="1383" formatCode="0.00000">
                  <c:v>0.39922813465405349</c:v>
                </c:pt>
                <c:pt idx="1384" formatCode="0.00000">
                  <c:v>0.39993705965934112</c:v>
                </c:pt>
                <c:pt idx="1385" formatCode="0.00000">
                  <c:v>0.40135027988325012</c:v>
                </c:pt>
                <c:pt idx="1386" formatCode="0.00000">
                  <c:v>0.4000665360488796</c:v>
                </c:pt>
                <c:pt idx="1387" formatCode="0.00000">
                  <c:v>0.39843512702866629</c:v>
                </c:pt>
                <c:pt idx="1388" formatCode="0.00000">
                  <c:v>0.39972386335667393</c:v>
                </c:pt>
                <c:pt idx="1389" formatCode="0.00000">
                  <c:v>0.40064161578527507</c:v>
                </c:pt>
                <c:pt idx="1390" formatCode="0.00000">
                  <c:v>0.40069508919903923</c:v>
                </c:pt>
                <c:pt idx="1391" formatCode="0.00000">
                  <c:v>0.40060947095964061</c:v>
                </c:pt>
                <c:pt idx="1392" formatCode="0.00000">
                  <c:v>0.40080235457200819</c:v>
                </c:pt>
                <c:pt idx="1393" formatCode="0.00000">
                  <c:v>0.40051175342144024</c:v>
                </c:pt>
                <c:pt idx="1394" formatCode="0.00000">
                  <c:v>0.40008205360551419</c:v>
                </c:pt>
                <c:pt idx="1395" formatCode="0.00000">
                  <c:v>0.40188630364933914</c:v>
                </c:pt>
                <c:pt idx="1396" formatCode="0.00000">
                  <c:v>0.40150629556281686</c:v>
                </c:pt>
                <c:pt idx="1397" formatCode="0.00000">
                  <c:v>0.39926627521380476</c:v>
                </c:pt>
                <c:pt idx="1398" formatCode="0.00000">
                  <c:v>0.39997390941719241</c:v>
                </c:pt>
                <c:pt idx="1399" formatCode="0.00000">
                  <c:v>0.40092793558318957</c:v>
                </c:pt>
                <c:pt idx="1400" formatCode="0.00000">
                  <c:v>0.40120334609730934</c:v>
                </c:pt>
                <c:pt idx="1401" formatCode="0.00000">
                  <c:v>0.40114930692856793</c:v>
                </c:pt>
                <c:pt idx="1402" formatCode="0.00000">
                  <c:v>0.40082077733604554</c:v>
                </c:pt>
                <c:pt idx="1403" formatCode="0.00000">
                  <c:v>0.40115074288119007</c:v>
                </c:pt>
                <c:pt idx="1404" formatCode="0.00000">
                  <c:v>0.40066991420875231</c:v>
                </c:pt>
                <c:pt idx="1405" formatCode="0.00000">
                  <c:v>0.39959242991759769</c:v>
                </c:pt>
                <c:pt idx="1406" formatCode="0.00000">
                  <c:v>0.40075635357903405</c:v>
                </c:pt>
                <c:pt idx="1407" formatCode="0.00000">
                  <c:v>0.40127317519801559</c:v>
                </c:pt>
                <c:pt idx="1408" formatCode="0.00000">
                  <c:v>0.40050811493507338</c:v>
                </c:pt>
                <c:pt idx="1409" formatCode="0.00000">
                  <c:v>0.40191779035027114</c:v>
                </c:pt>
                <c:pt idx="1410" formatCode="0.00000">
                  <c:v>0.40248369715459648</c:v>
                </c:pt>
                <c:pt idx="1411" formatCode="0.00000">
                  <c:v>0.40227655481116087</c:v>
                </c:pt>
                <c:pt idx="1412" formatCode="0.00000">
                  <c:v>0.40065642868256213</c:v>
                </c:pt>
                <c:pt idx="1413" formatCode="0.00000">
                  <c:v>0.40040815225261556</c:v>
                </c:pt>
                <c:pt idx="1414" formatCode="0.00000">
                  <c:v>0.40107539902695449</c:v>
                </c:pt>
                <c:pt idx="1415" formatCode="0.00000">
                  <c:v>0.39898815124084985</c:v>
                </c:pt>
                <c:pt idx="1416" formatCode="0.00000">
                  <c:v>0.40056627329109373</c:v>
                </c:pt>
                <c:pt idx="1417" formatCode="0.00000">
                  <c:v>0.40019328755769357</c:v>
                </c:pt>
                <c:pt idx="1418" formatCode="0.00000">
                  <c:v>0.4021834416075345</c:v>
                </c:pt>
                <c:pt idx="1419" formatCode="0.00000">
                  <c:v>0.40188682936830605</c:v>
                </c:pt>
                <c:pt idx="1420" formatCode="0.00000">
                  <c:v>0.39887692621427823</c:v>
                </c:pt>
                <c:pt idx="1421" formatCode="0.00000">
                  <c:v>0.40254074693092495</c:v>
                </c:pt>
                <c:pt idx="1422" formatCode="0.00000">
                  <c:v>0.39693060532273278</c:v>
                </c:pt>
                <c:pt idx="1423" formatCode="0.00000">
                  <c:v>0.42152863397848256</c:v>
                </c:pt>
                <c:pt idx="1424" formatCode="0.00000">
                  <c:v>0.46554523187905839</c:v>
                </c:pt>
                <c:pt idx="1425" formatCode="0.00000">
                  <c:v>0.48880982890222541</c:v>
                </c:pt>
                <c:pt idx="1426" formatCode="0.00000">
                  <c:v>0.53889240502035474</c:v>
                </c:pt>
                <c:pt idx="1427" formatCode="0.00000">
                  <c:v>0.60004215316697296</c:v>
                </c:pt>
                <c:pt idx="1428" formatCode="0.00000">
                  <c:v>0.64174452641325497</c:v>
                </c:pt>
                <c:pt idx="1429" formatCode="0.00000">
                  <c:v>0.68229717896710296</c:v>
                </c:pt>
                <c:pt idx="1430" formatCode="0.00000">
                  <c:v>0.72084698030882122</c:v>
                </c:pt>
                <c:pt idx="1431" formatCode="0.00000">
                  <c:v>0.75826593572445244</c:v>
                </c:pt>
                <c:pt idx="1432" formatCode="0.00000">
                  <c:v>0.80216484590233039</c:v>
                </c:pt>
                <c:pt idx="1433" formatCode="0.00000">
                  <c:v>0.83228624690157504</c:v>
                </c:pt>
                <c:pt idx="1434" formatCode="0.00000">
                  <c:v>0.84939632850008762</c:v>
                </c:pt>
                <c:pt idx="1435" formatCode="0.00000">
                  <c:v>0.882023946726323</c:v>
                </c:pt>
                <c:pt idx="1436" formatCode="0.00000">
                  <c:v>0.90836431583735333</c:v>
                </c:pt>
                <c:pt idx="1437" formatCode="0.00000">
                  <c:v>0.92681966703814633</c:v>
                </c:pt>
                <c:pt idx="1438" formatCode="0.00000">
                  <c:v>0.94768172367415793</c:v>
                </c:pt>
                <c:pt idx="1439" formatCode="0.00000">
                  <c:v>0.96068152747972879</c:v>
                </c:pt>
                <c:pt idx="1440" formatCode="0.00000">
                  <c:v>0.98041559443657156</c:v>
                </c:pt>
                <c:pt idx="1441" formatCode="0.00000">
                  <c:v>0.99462948070279034</c:v>
                </c:pt>
                <c:pt idx="1442" formatCode="0.00000">
                  <c:v>0.99536518823078612</c:v>
                </c:pt>
                <c:pt idx="1443" formatCode="0.00000">
                  <c:v>1.0010056639340101</c:v>
                </c:pt>
                <c:pt idx="1444" formatCode="0.00000">
                  <c:v>1.0123321105083687</c:v>
                </c:pt>
                <c:pt idx="1445" formatCode="0.00000">
                  <c:v>1.0251715815268658</c:v>
                </c:pt>
                <c:pt idx="1446" formatCode="0.00000">
                  <c:v>1.0289625123267305</c:v>
                </c:pt>
                <c:pt idx="1447" formatCode="0.00000">
                  <c:v>1.0178679083308368</c:v>
                </c:pt>
                <c:pt idx="1448" formatCode="0.00000">
                  <c:v>1.0091054769407477</c:v>
                </c:pt>
                <c:pt idx="1449" formatCode="0.00000">
                  <c:v>1.0096537487202282</c:v>
                </c:pt>
                <c:pt idx="1450" formatCode="0.00000">
                  <c:v>1.0087119957239372</c:v>
                </c:pt>
                <c:pt idx="1451" formatCode="0.00000">
                  <c:v>1.0068003335165605</c:v>
                </c:pt>
                <c:pt idx="1452" formatCode="0.00000">
                  <c:v>1.0104764510171136</c:v>
                </c:pt>
                <c:pt idx="1453" formatCode="0.00000">
                  <c:v>1.0076470766007668</c:v>
                </c:pt>
                <c:pt idx="1454" formatCode="0.00000">
                  <c:v>0.99340958555638192</c:v>
                </c:pt>
                <c:pt idx="1455" formatCode="0.00000">
                  <c:v>0.97911583634596133</c:v>
                </c:pt>
                <c:pt idx="1456" formatCode="0.00000">
                  <c:v>0.9648447555540921</c:v>
                </c:pt>
                <c:pt idx="1457" formatCode="0.00000">
                  <c:v>0.95128825650201265</c:v>
                </c:pt>
                <c:pt idx="1458" formatCode="0.00000">
                  <c:v>0.94059014890612835</c:v>
                </c:pt>
                <c:pt idx="1459" formatCode="0.00000">
                  <c:v>0.93810504110945314</c:v>
                </c:pt>
                <c:pt idx="1460" formatCode="0.00000">
                  <c:v>0.92568586849376011</c:v>
                </c:pt>
                <c:pt idx="1461" formatCode="0.00000">
                  <c:v>0.89662849641146336</c:v>
                </c:pt>
                <c:pt idx="1462" formatCode="0.00000">
                  <c:v>0.88834988183242081</c:v>
                </c:pt>
                <c:pt idx="1463" formatCode="0.00000">
                  <c:v>0.87073282170524913</c:v>
                </c:pt>
                <c:pt idx="1464" formatCode="0.00000">
                  <c:v>0.83282085271762418</c:v>
                </c:pt>
                <c:pt idx="1465" formatCode="0.00000">
                  <c:v>0.82487693162518516</c:v>
                </c:pt>
                <c:pt idx="1466" formatCode="0.00000">
                  <c:v>0.81012742256504366</c:v>
                </c:pt>
                <c:pt idx="1467" formatCode="0.00000">
                  <c:v>0.77660876845644988</c:v>
                </c:pt>
                <c:pt idx="1468" formatCode="0.00000">
                  <c:v>0.75706656422016139</c:v>
                </c:pt>
                <c:pt idx="1469" formatCode="0.00000">
                  <c:v>0.73024217610224385</c:v>
                </c:pt>
                <c:pt idx="1470" formatCode="0.00000">
                  <c:v>0.69689192248753562</c:v>
                </c:pt>
                <c:pt idx="1471" formatCode="0.00000">
                  <c:v>0.66612152638123423</c:v>
                </c:pt>
                <c:pt idx="1472" formatCode="0.00000">
                  <c:v>0.62837006632576131</c:v>
                </c:pt>
                <c:pt idx="1473" formatCode="0.00000">
                  <c:v>0.59551168277639921</c:v>
                </c:pt>
                <c:pt idx="1474" formatCode="0.00000">
                  <c:v>0.56491278772225684</c:v>
                </c:pt>
                <c:pt idx="1475" formatCode="0.00000">
                  <c:v>0.52510131721737952</c:v>
                </c:pt>
                <c:pt idx="1476" formatCode="0.00000">
                  <c:v>0.50020308019668713</c:v>
                </c:pt>
                <c:pt idx="1477" formatCode="0.00000">
                  <c:v>0.48256182871833719</c:v>
                </c:pt>
                <c:pt idx="1478" formatCode="0.00000">
                  <c:v>0.4434658219578741</c:v>
                </c:pt>
                <c:pt idx="1479" formatCode="0.00000">
                  <c:v>0.40928071559839374</c:v>
                </c:pt>
                <c:pt idx="1480" formatCode="0.00000">
                  <c:v>0.39974737249175457</c:v>
                </c:pt>
                <c:pt idx="1481" formatCode="0.00000">
                  <c:v>0.39854829278886827</c:v>
                </c:pt>
                <c:pt idx="1482" formatCode="0.00000">
                  <c:v>0.39881392350293471</c:v>
                </c:pt>
                <c:pt idx="1483" formatCode="0.00000">
                  <c:v>0.4006520734397227</c:v>
                </c:pt>
                <c:pt idx="1484" formatCode="0.00000">
                  <c:v>0.40010501787309838</c:v>
                </c:pt>
                <c:pt idx="1485" formatCode="0.00000">
                  <c:v>0.39997158599059318</c:v>
                </c:pt>
                <c:pt idx="1486" formatCode="0.00000">
                  <c:v>0.39978124075858434</c:v>
                </c:pt>
                <c:pt idx="1487" formatCode="0.00000">
                  <c:v>0.39797738890901507</c:v>
                </c:pt>
                <c:pt idx="1488" formatCode="0.00000">
                  <c:v>0.40006272465581555</c:v>
                </c:pt>
                <c:pt idx="1489" formatCode="0.00000">
                  <c:v>0.40037903171921035</c:v>
                </c:pt>
                <c:pt idx="1490" formatCode="0.00000">
                  <c:v>0.39861999197807207</c:v>
                </c:pt>
                <c:pt idx="1491" formatCode="0.00000">
                  <c:v>0.39894397191916148</c:v>
                </c:pt>
                <c:pt idx="1492" formatCode="0.00000">
                  <c:v>0.39876502681379911</c:v>
                </c:pt>
                <c:pt idx="1493" formatCode="0.00000">
                  <c:v>0.40016215728414223</c:v>
                </c:pt>
                <c:pt idx="1494" formatCode="0.00000">
                  <c:v>0.39865144994742835</c:v>
                </c:pt>
                <c:pt idx="1495" formatCode="0.00000">
                  <c:v>0.39668300129628065</c:v>
                </c:pt>
                <c:pt idx="1496" formatCode="0.00000">
                  <c:v>0.39897928691597251</c:v>
                </c:pt>
                <c:pt idx="1497" formatCode="0.00000">
                  <c:v>0.39904069043926427</c:v>
                </c:pt>
                <c:pt idx="1498" formatCode="0.00000">
                  <c:v>0.39910033450781135</c:v>
                </c:pt>
                <c:pt idx="1499" formatCode="0.00000">
                  <c:v>0.39948347023860414</c:v>
                </c:pt>
                <c:pt idx="1500" formatCode="0.00000">
                  <c:v>0.3985566218346932</c:v>
                </c:pt>
                <c:pt idx="1501" formatCode="0.00000">
                  <c:v>0.39928075344898545</c:v>
                </c:pt>
                <c:pt idx="1502" formatCode="0.00000">
                  <c:v>0.39935377857414134</c:v>
                </c:pt>
                <c:pt idx="1503" formatCode="0.00000">
                  <c:v>0.40014462306256454</c:v>
                </c:pt>
                <c:pt idx="1504" formatCode="0.00000">
                  <c:v>0.4008256595135557</c:v>
                </c:pt>
                <c:pt idx="1505" formatCode="0.00000">
                  <c:v>0.39952365923248656</c:v>
                </c:pt>
                <c:pt idx="1506" formatCode="0.00000">
                  <c:v>0.39985733226001952</c:v>
                </c:pt>
                <c:pt idx="1507" formatCode="0.00000">
                  <c:v>0.40018958578430669</c:v>
                </c:pt>
                <c:pt idx="1508" formatCode="0.00000">
                  <c:v>0.39900628920667086</c:v>
                </c:pt>
                <c:pt idx="1509" formatCode="0.00000">
                  <c:v>0.39815169561591945</c:v>
                </c:pt>
                <c:pt idx="1510" formatCode="0.00000">
                  <c:v>0.39857642849731606</c:v>
                </c:pt>
                <c:pt idx="1511" formatCode="0.00000">
                  <c:v>0.39831233954489048</c:v>
                </c:pt>
                <c:pt idx="1512" formatCode="0.00000">
                  <c:v>0.39833132065475951</c:v>
                </c:pt>
                <c:pt idx="1513" formatCode="0.00000">
                  <c:v>0.39924665342548532</c:v>
                </c:pt>
                <c:pt idx="1514" formatCode="0.00000">
                  <c:v>0.3982367263475482</c:v>
                </c:pt>
                <c:pt idx="1515" formatCode="0.00000">
                  <c:v>0.39788753256708631</c:v>
                </c:pt>
                <c:pt idx="1516" formatCode="0.00000">
                  <c:v>0.39791902301139503</c:v>
                </c:pt>
                <c:pt idx="1517" formatCode="0.00000">
                  <c:v>0.39891656368636208</c:v>
                </c:pt>
                <c:pt idx="1518" formatCode="0.00000">
                  <c:v>0.39966499370145736</c:v>
                </c:pt>
                <c:pt idx="1519" formatCode="0.00000">
                  <c:v>0.39804984037751295</c:v>
                </c:pt>
                <c:pt idx="1520" formatCode="0.00000">
                  <c:v>0.39869225469628955</c:v>
                </c:pt>
                <c:pt idx="1521" formatCode="0.00000">
                  <c:v>0.39848326303990844</c:v>
                </c:pt>
                <c:pt idx="1522" formatCode="0.00000">
                  <c:v>0.39679078635814163</c:v>
                </c:pt>
                <c:pt idx="1523" formatCode="0.00000">
                  <c:v>0.3990513646758137</c:v>
                </c:pt>
                <c:pt idx="1524" formatCode="0.00000">
                  <c:v>0.40022033848504446</c:v>
                </c:pt>
                <c:pt idx="1525" formatCode="0.00000">
                  <c:v>0.39790852840255042</c:v>
                </c:pt>
                <c:pt idx="1526" formatCode="0.00000">
                  <c:v>0.39702746471265699</c:v>
                </c:pt>
                <c:pt idx="1527" formatCode="0.00000">
                  <c:v>0.39797423580887276</c:v>
                </c:pt>
                <c:pt idx="1528" formatCode="0.00000">
                  <c:v>0.39973290792586336</c:v>
                </c:pt>
                <c:pt idx="1529" formatCode="0.00000">
                  <c:v>0.39875883813453111</c:v>
                </c:pt>
                <c:pt idx="1530" formatCode="0.00000">
                  <c:v>0.39701489637644755</c:v>
                </c:pt>
                <c:pt idx="1531" formatCode="0.00000">
                  <c:v>0.39806494532908809</c:v>
                </c:pt>
                <c:pt idx="1532" formatCode="0.00000">
                  <c:v>0.39769153900508791</c:v>
                </c:pt>
                <c:pt idx="1533" formatCode="0.00000">
                  <c:v>0.39775066945335663</c:v>
                </c:pt>
                <c:pt idx="1534" formatCode="0.00000">
                  <c:v>0.39910212314532423</c:v>
                </c:pt>
                <c:pt idx="1535" formatCode="0.00000">
                  <c:v>0.39814525452434035</c:v>
                </c:pt>
                <c:pt idx="1536" formatCode="0.00000">
                  <c:v>0.39692945932764606</c:v>
                </c:pt>
                <c:pt idx="1537" formatCode="0.00000">
                  <c:v>0.39658513153610181</c:v>
                </c:pt>
                <c:pt idx="1538" formatCode="0.00000">
                  <c:v>0.39758636160301641</c:v>
                </c:pt>
                <c:pt idx="1539" formatCode="0.00000">
                  <c:v>0.39793438143263854</c:v>
                </c:pt>
                <c:pt idx="1540" formatCode="0.00000">
                  <c:v>0.3970253818441481</c:v>
                </c:pt>
                <c:pt idx="1541" formatCode="0.00000">
                  <c:v>0.39787576311959549</c:v>
                </c:pt>
                <c:pt idx="1542" formatCode="0.00000">
                  <c:v>0.39647239600032264</c:v>
                </c:pt>
                <c:pt idx="1543" formatCode="0.00000">
                  <c:v>0.40606493016343947</c:v>
                </c:pt>
                <c:pt idx="1544" formatCode="0.00000">
                  <c:v>0.45336799025497715</c:v>
                </c:pt>
                <c:pt idx="1545" formatCode="0.00000">
                  <c:v>0.51787855313093956</c:v>
                </c:pt>
                <c:pt idx="1546" formatCode="0.00000">
                  <c:v>0.55517544470491575</c:v>
                </c:pt>
                <c:pt idx="1547" formatCode="0.00000">
                  <c:v>0.58428475981635564</c:v>
                </c:pt>
                <c:pt idx="1548" formatCode="0.00000">
                  <c:v>0.63113622952126947</c:v>
                </c:pt>
                <c:pt idx="1549" formatCode="0.00000">
                  <c:v>0.66592936425142168</c:v>
                </c:pt>
                <c:pt idx="1550" formatCode="0.00000">
                  <c:v>0.70212958908959378</c:v>
                </c:pt>
                <c:pt idx="1551" formatCode="0.00000">
                  <c:v>0.74238412280566879</c:v>
                </c:pt>
                <c:pt idx="1552" formatCode="0.00000">
                  <c:v>0.75737213580346041</c:v>
                </c:pt>
                <c:pt idx="1553" formatCode="0.00000">
                  <c:v>0.79336398457998469</c:v>
                </c:pt>
                <c:pt idx="1554" formatCode="0.00000">
                  <c:v>0.83817514356948541</c:v>
                </c:pt>
                <c:pt idx="1555" formatCode="0.00000">
                  <c:v>0.85873534675082364</c:v>
                </c:pt>
                <c:pt idx="1556" formatCode="0.00000">
                  <c:v>0.88452549776819334</c:v>
                </c:pt>
                <c:pt idx="1557" formatCode="0.00000">
                  <c:v>0.91019592817656381</c:v>
                </c:pt>
                <c:pt idx="1558" formatCode="0.00000">
                  <c:v>0.93193254308035345</c:v>
                </c:pt>
                <c:pt idx="1559" formatCode="0.00000">
                  <c:v>0.94222676984090525</c:v>
                </c:pt>
                <c:pt idx="1560" formatCode="0.00000">
                  <c:v>0.94613989051453351</c:v>
                </c:pt>
                <c:pt idx="1561" formatCode="0.00000">
                  <c:v>0.9561570167703054</c:v>
                </c:pt>
                <c:pt idx="1562" formatCode="0.00000">
                  <c:v>0.9626893872391985</c:v>
                </c:pt>
                <c:pt idx="1563" formatCode="0.00000">
                  <c:v>0.9690108301326309</c:v>
                </c:pt>
                <c:pt idx="1564" formatCode="0.00000">
                  <c:v>0.97688690115357502</c:v>
                </c:pt>
                <c:pt idx="1565" formatCode="0.00000">
                  <c:v>0.98964559961138632</c:v>
                </c:pt>
                <c:pt idx="1566" formatCode="0.00000">
                  <c:v>0.99629796070407617</c:v>
                </c:pt>
                <c:pt idx="1567" formatCode="0.00000">
                  <c:v>0.99372532780173939</c:v>
                </c:pt>
                <c:pt idx="1568" formatCode="0.00000">
                  <c:v>1.0004497981548779</c:v>
                </c:pt>
                <c:pt idx="1569" formatCode="0.00000">
                  <c:v>1.005602614997436</c:v>
                </c:pt>
                <c:pt idx="1570" formatCode="0.00000">
                  <c:v>1.0099030766465904</c:v>
                </c:pt>
                <c:pt idx="1571" formatCode="0.00000">
                  <c:v>1.0239704074711096</c:v>
                </c:pt>
                <c:pt idx="1572" formatCode="0.00000">
                  <c:v>1.0230193092847022</c:v>
                </c:pt>
                <c:pt idx="1573" formatCode="0.00000">
                  <c:v>1.0222698685297154</c:v>
                </c:pt>
                <c:pt idx="1574" formatCode="0.00000">
                  <c:v>1.0409085885645175</c:v>
                </c:pt>
                <c:pt idx="1575" formatCode="0.00000">
                  <c:v>1.0354949646480269</c:v>
                </c:pt>
                <c:pt idx="1576" formatCode="0.00000">
                  <c:v>1.0226379207885514</c:v>
                </c:pt>
                <c:pt idx="1577" formatCode="0.00000">
                  <c:v>1.034434683248548</c:v>
                </c:pt>
                <c:pt idx="1578" formatCode="0.00000">
                  <c:v>1.0307509916994175</c:v>
                </c:pt>
                <c:pt idx="1579" formatCode="0.00000">
                  <c:v>1.0217655761824675</c:v>
                </c:pt>
                <c:pt idx="1580" formatCode="0.00000">
                  <c:v>1.0293814459376296</c:v>
                </c:pt>
                <c:pt idx="1581" formatCode="0.00000">
                  <c:v>1.020462953917167</c:v>
                </c:pt>
                <c:pt idx="1582" formatCode="0.00000">
                  <c:v>1.0037528417857793</c:v>
                </c:pt>
                <c:pt idx="1583" formatCode="0.00000">
                  <c:v>0.99310465897297839</c:v>
                </c:pt>
                <c:pt idx="1584" formatCode="0.00000">
                  <c:v>0.97675581324953742</c:v>
                </c:pt>
                <c:pt idx="1585" formatCode="0.00000">
                  <c:v>0.96310545998935759</c:v>
                </c:pt>
                <c:pt idx="1586" formatCode="0.00000">
                  <c:v>0.94481628097368364</c:v>
                </c:pt>
                <c:pt idx="1587" formatCode="0.00000">
                  <c:v>0.92231724381419289</c:v>
                </c:pt>
                <c:pt idx="1588" formatCode="0.00000">
                  <c:v>0.90903359637195602</c:v>
                </c:pt>
                <c:pt idx="1589" formatCode="0.00000">
                  <c:v>0.89788252397751245</c:v>
                </c:pt>
                <c:pt idx="1590" formatCode="0.00000">
                  <c:v>0.88128023896923646</c:v>
                </c:pt>
                <c:pt idx="1591" formatCode="0.00000">
                  <c:v>0.86234590349356355</c:v>
                </c:pt>
                <c:pt idx="1592" formatCode="0.00000">
                  <c:v>0.84437350534972067</c:v>
                </c:pt>
                <c:pt idx="1593" formatCode="0.00000">
                  <c:v>0.8119546580945044</c:v>
                </c:pt>
                <c:pt idx="1594" formatCode="0.00000">
                  <c:v>0.77248960658163179</c:v>
                </c:pt>
                <c:pt idx="1595" formatCode="0.00000">
                  <c:v>0.74139720726498315</c:v>
                </c:pt>
                <c:pt idx="1596" formatCode="0.00000">
                  <c:v>0.71020914444588268</c:v>
                </c:pt>
                <c:pt idx="1597" formatCode="0.00000">
                  <c:v>0.67955707641190832</c:v>
                </c:pt>
                <c:pt idx="1598" formatCode="0.00000">
                  <c:v>0.64446714577737496</c:v>
                </c:pt>
                <c:pt idx="1599" formatCode="0.00000">
                  <c:v>0.61969159845937183</c:v>
                </c:pt>
                <c:pt idx="1600" formatCode="0.00000">
                  <c:v>0.6058456256725534</c:v>
                </c:pt>
                <c:pt idx="1601" formatCode="0.00000">
                  <c:v>0.56895271087956689</c:v>
                </c:pt>
                <c:pt idx="1602" formatCode="0.00000">
                  <c:v>0.52761760206484754</c:v>
                </c:pt>
                <c:pt idx="1603" formatCode="0.00000">
                  <c:v>0.50355889993628344</c:v>
                </c:pt>
                <c:pt idx="1604" formatCode="0.00000">
                  <c:v>0.46863768598931588</c:v>
                </c:pt>
                <c:pt idx="1605" formatCode="0.00000">
                  <c:v>0.4204793819320744</c:v>
                </c:pt>
                <c:pt idx="1606" formatCode="0.00000">
                  <c:v>0.39755357484959591</c:v>
                </c:pt>
                <c:pt idx="1607" formatCode="0.00000">
                  <c:v>0.39761986955618023</c:v>
                </c:pt>
                <c:pt idx="1608" formatCode="0.00000">
                  <c:v>0.3961156221001122</c:v>
                </c:pt>
                <c:pt idx="1609" formatCode="0.00000">
                  <c:v>0.3971975630544225</c:v>
                </c:pt>
                <c:pt idx="1610" formatCode="0.00000">
                  <c:v>0.39875286569031954</c:v>
                </c:pt>
                <c:pt idx="1611" formatCode="0.00000">
                  <c:v>0.39848540118584502</c:v>
                </c:pt>
                <c:pt idx="1612" formatCode="0.00000">
                  <c:v>0.39975128495770867</c:v>
                </c:pt>
                <c:pt idx="1613" formatCode="0.00000">
                  <c:v>0.39941761406240101</c:v>
                </c:pt>
                <c:pt idx="1614" formatCode="0.00000">
                  <c:v>0.39877124201665648</c:v>
                </c:pt>
                <c:pt idx="1615" formatCode="0.00000">
                  <c:v>0.39958605672059355</c:v>
                </c:pt>
                <c:pt idx="1616" formatCode="0.00000">
                  <c:v>0.39876642641102633</c:v>
                </c:pt>
                <c:pt idx="1617" formatCode="0.00000">
                  <c:v>0.39793593427660934</c:v>
                </c:pt>
                <c:pt idx="1618" formatCode="0.00000">
                  <c:v>0.39834188126711451</c:v>
                </c:pt>
                <c:pt idx="1619" formatCode="0.00000">
                  <c:v>0.39748780638524683</c:v>
                </c:pt>
                <c:pt idx="1620" formatCode="0.00000">
                  <c:v>0.39704193397597648</c:v>
                </c:pt>
                <c:pt idx="1621" formatCode="0.00000">
                  <c:v>0.39655532613855149</c:v>
                </c:pt>
                <c:pt idx="1622" formatCode="0.00000">
                  <c:v>0.39715346669243007</c:v>
                </c:pt>
                <c:pt idx="1623" formatCode="0.00000">
                  <c:v>0.39801286902840677</c:v>
                </c:pt>
                <c:pt idx="1624" formatCode="0.00000">
                  <c:v>0.3970012969297943</c:v>
                </c:pt>
                <c:pt idx="1625" formatCode="0.00000">
                  <c:v>0.39828509701129539</c:v>
                </c:pt>
                <c:pt idx="1626" formatCode="0.00000">
                  <c:v>0.39838770438618493</c:v>
                </c:pt>
                <c:pt idx="1627" formatCode="0.00000">
                  <c:v>0.39753630050259525</c:v>
                </c:pt>
                <c:pt idx="1628" formatCode="0.00000">
                  <c:v>0.39921790377532307</c:v>
                </c:pt>
                <c:pt idx="1629" formatCode="0.00000">
                  <c:v>0.39938510716752873</c:v>
                </c:pt>
                <c:pt idx="1630" formatCode="0.00000">
                  <c:v>0.39941359044096192</c:v>
                </c:pt>
                <c:pt idx="1631" formatCode="0.00000">
                  <c:v>0.39856545337802579</c:v>
                </c:pt>
                <c:pt idx="1632" formatCode="0.00000">
                  <c:v>0.39762975416574597</c:v>
                </c:pt>
                <c:pt idx="1633" formatCode="0.00000">
                  <c:v>0.39764717239150482</c:v>
                </c:pt>
                <c:pt idx="1634" formatCode="0.00000">
                  <c:v>0.39675105253816517</c:v>
                </c:pt>
                <c:pt idx="1635" formatCode="0.00000">
                  <c:v>0.39765333030859512</c:v>
                </c:pt>
                <c:pt idx="1636" formatCode="0.00000">
                  <c:v>0.39726459272938908</c:v>
                </c:pt>
                <c:pt idx="1637" formatCode="0.00000">
                  <c:v>0.39739953112146753</c:v>
                </c:pt>
                <c:pt idx="1638" formatCode="0.00000">
                  <c:v>0.39916150063243228</c:v>
                </c:pt>
                <c:pt idx="1639" formatCode="0.00000">
                  <c:v>0.3984723669117663</c:v>
                </c:pt>
                <c:pt idx="1640" formatCode="0.00000">
                  <c:v>0.39959040257230111</c:v>
                </c:pt>
                <c:pt idx="1641" formatCode="0.00000">
                  <c:v>0.39905731062676353</c:v>
                </c:pt>
                <c:pt idx="1642" formatCode="0.00000">
                  <c:v>0.39725011442692076</c:v>
                </c:pt>
                <c:pt idx="1643" formatCode="0.00000">
                  <c:v>0.39793423176773696</c:v>
                </c:pt>
                <c:pt idx="1644" formatCode="0.00000">
                  <c:v>0.39771428476208248</c:v>
                </c:pt>
                <c:pt idx="1645" formatCode="0.00000">
                  <c:v>0.39749376910412559</c:v>
                </c:pt>
                <c:pt idx="1646" formatCode="0.00000">
                  <c:v>0.39839278037043374</c:v>
                </c:pt>
                <c:pt idx="1647" formatCode="0.00000">
                  <c:v>0.39961631520507823</c:v>
                </c:pt>
                <c:pt idx="1648" formatCode="0.00000">
                  <c:v>0.39803372231158402</c:v>
                </c:pt>
                <c:pt idx="1649" formatCode="0.00000">
                  <c:v>0.39681231589518712</c:v>
                </c:pt>
                <c:pt idx="1650" formatCode="0.00000">
                  <c:v>0.39728318864386591</c:v>
                </c:pt>
                <c:pt idx="1651" formatCode="0.00000">
                  <c:v>0.39718265031306799</c:v>
                </c:pt>
                <c:pt idx="1652" formatCode="0.00000">
                  <c:v>0.39820365936574431</c:v>
                </c:pt>
                <c:pt idx="1653" formatCode="0.00000">
                  <c:v>0.39794521129895233</c:v>
                </c:pt>
                <c:pt idx="1654" formatCode="0.00000">
                  <c:v>0.39869883850228777</c:v>
                </c:pt>
                <c:pt idx="1655" formatCode="0.00000">
                  <c:v>0.39870980746649259</c:v>
                </c:pt>
                <c:pt idx="1656" formatCode="0.00000">
                  <c:v>0.39821135177143541</c:v>
                </c:pt>
                <c:pt idx="1657" formatCode="0.00000">
                  <c:v>0.40061125658771979</c:v>
                </c:pt>
                <c:pt idx="1658" formatCode="0.00000">
                  <c:v>0.39942481123224649</c:v>
                </c:pt>
                <c:pt idx="1659" formatCode="0.00000">
                  <c:v>0.39837396921246049</c:v>
                </c:pt>
                <c:pt idx="1660" formatCode="0.00000">
                  <c:v>0.39860495259809042</c:v>
                </c:pt>
                <c:pt idx="1661" formatCode="0.00000">
                  <c:v>0.398094481016327</c:v>
                </c:pt>
                <c:pt idx="1662" formatCode="0.00000">
                  <c:v>0.39929370923131258</c:v>
                </c:pt>
                <c:pt idx="1663" formatCode="0.00000">
                  <c:v>0.39987904142261482</c:v>
                </c:pt>
                <c:pt idx="1664" formatCode="0.00000">
                  <c:v>0.40026535751399939</c:v>
                </c:pt>
                <c:pt idx="1665" formatCode="0.00000">
                  <c:v>0.40049828092638584</c:v>
                </c:pt>
                <c:pt idx="1666" formatCode="0.00000">
                  <c:v>0.4006549776065168</c:v>
                </c:pt>
                <c:pt idx="1667" formatCode="0.00000">
                  <c:v>0.40033093068648096</c:v>
                </c:pt>
                <c:pt idx="1668" formatCode="0.00000">
                  <c:v>0.40070980580067328</c:v>
                </c:pt>
                <c:pt idx="1669" formatCode="0.00000">
                  <c:v>0.40045387488480433</c:v>
                </c:pt>
                <c:pt idx="1670" formatCode="0.00000">
                  <c:v>0.40028110816975027</c:v>
                </c:pt>
                <c:pt idx="1671" formatCode="0.00000">
                  <c:v>0.39993915250830347</c:v>
                </c:pt>
                <c:pt idx="1672" formatCode="0.00000">
                  <c:v>0.39937468413265226</c:v>
                </c:pt>
                <c:pt idx="1673" formatCode="0.00000">
                  <c:v>0.42210642326847853</c:v>
                </c:pt>
                <c:pt idx="1674" formatCode="0.00000">
                  <c:v>0.45344242721004507</c:v>
                </c:pt>
                <c:pt idx="1675" formatCode="0.00000">
                  <c:v>0.46876807279512134</c:v>
                </c:pt>
                <c:pt idx="1676" formatCode="0.00000">
                  <c:v>0.49518650702315409</c:v>
                </c:pt>
                <c:pt idx="1677" formatCode="0.00000">
                  <c:v>0.53392824234236014</c:v>
                </c:pt>
                <c:pt idx="1678" formatCode="0.00000">
                  <c:v>0.56056814020944579</c:v>
                </c:pt>
                <c:pt idx="1679" formatCode="0.00000">
                  <c:v>0.57483176736679686</c:v>
                </c:pt>
                <c:pt idx="1680" formatCode="0.00000">
                  <c:v>0.59119366595080125</c:v>
                </c:pt>
                <c:pt idx="1681" formatCode="0.00000">
                  <c:v>0.60951235527986991</c:v>
                </c:pt>
                <c:pt idx="1682" formatCode="0.00000">
                  <c:v>0.62377644016720424</c:v>
                </c:pt>
                <c:pt idx="1683" formatCode="0.00000">
                  <c:v>0.63256226671925997</c:v>
                </c:pt>
                <c:pt idx="1684" formatCode="0.00000">
                  <c:v>0.63843280262404623</c:v>
                </c:pt>
                <c:pt idx="1685" formatCode="0.00000">
                  <c:v>0.65732086645223931</c:v>
                </c:pt>
                <c:pt idx="1686" formatCode="0.00000">
                  <c:v>0.67191530309718528</c:v>
                </c:pt>
                <c:pt idx="1687" formatCode="0.00000">
                  <c:v>0.67201318455864212</c:v>
                </c:pt>
                <c:pt idx="1688" formatCode="0.00000">
                  <c:v>0.68225387544628924</c:v>
                </c:pt>
                <c:pt idx="1689" formatCode="0.00000">
                  <c:v>0.69193831059836564</c:v>
                </c:pt>
                <c:pt idx="1690" formatCode="0.00000">
                  <c:v>0.69834791108691863</c:v>
                </c:pt>
                <c:pt idx="1691" formatCode="0.00000">
                  <c:v>0.70736378081116857</c:v>
                </c:pt>
                <c:pt idx="1692" formatCode="0.00000">
                  <c:v>0.70672009781359835</c:v>
                </c:pt>
                <c:pt idx="1693" formatCode="0.00000">
                  <c:v>0.70578087746322893</c:v>
                </c:pt>
                <c:pt idx="1694" formatCode="0.00000">
                  <c:v>0.71923997697406727</c:v>
                </c:pt>
                <c:pt idx="1695" formatCode="0.00000">
                  <c:v>0.73155628073774981</c:v>
                </c:pt>
                <c:pt idx="1696" formatCode="0.00000">
                  <c:v>0.72593136905870981</c:v>
                </c:pt>
                <c:pt idx="1697" formatCode="0.00000">
                  <c:v>0.72618763885065163</c:v>
                </c:pt>
                <c:pt idx="1698" formatCode="0.00000">
                  <c:v>0.73646124729999518</c:v>
                </c:pt>
                <c:pt idx="1699" formatCode="0.00000">
                  <c:v>0.74299294494701318</c:v>
                </c:pt>
                <c:pt idx="1700" formatCode="0.00000">
                  <c:v>0.7459708268965165</c:v>
                </c:pt>
                <c:pt idx="1701" formatCode="0.00000">
                  <c:v>0.74197309750799123</c:v>
                </c:pt>
                <c:pt idx="1702" formatCode="0.00000">
                  <c:v>0.73692941278785529</c:v>
                </c:pt>
                <c:pt idx="1703" formatCode="0.00000">
                  <c:v>0.73222789869613891</c:v>
                </c:pt>
                <c:pt idx="1704" formatCode="0.00000">
                  <c:v>0.73151288179353235</c:v>
                </c:pt>
                <c:pt idx="1705" formatCode="0.00000">
                  <c:v>0.73023871541322405</c:v>
                </c:pt>
                <c:pt idx="1706" formatCode="0.00000">
                  <c:v>0.72055851710909047</c:v>
                </c:pt>
                <c:pt idx="1707" formatCode="0.00000">
                  <c:v>0.7085103275438992</c:v>
                </c:pt>
                <c:pt idx="1708" formatCode="0.00000">
                  <c:v>0.69015047502988047</c:v>
                </c:pt>
                <c:pt idx="1709" formatCode="0.00000">
                  <c:v>0.67121624370876576</c:v>
                </c:pt>
                <c:pt idx="1710" formatCode="0.00000">
                  <c:v>0.65794127636088007</c:v>
                </c:pt>
                <c:pt idx="1711" formatCode="0.00000">
                  <c:v>0.6372400559382454</c:v>
                </c:pt>
                <c:pt idx="1712" formatCode="0.00000">
                  <c:v>0.61736380699438487</c:v>
                </c:pt>
                <c:pt idx="1713" formatCode="0.00000">
                  <c:v>0.60559102058129921</c:v>
                </c:pt>
                <c:pt idx="1714" formatCode="0.00000">
                  <c:v>0.58532114215706299</c:v>
                </c:pt>
                <c:pt idx="1715" formatCode="0.00000">
                  <c:v>0.57076874311353121</c:v>
                </c:pt>
                <c:pt idx="1716" formatCode="0.00000">
                  <c:v>0.56023759427846997</c:v>
                </c:pt>
                <c:pt idx="1717" formatCode="0.00000">
                  <c:v>0.5317882363263603</c:v>
                </c:pt>
                <c:pt idx="1718" formatCode="0.00000">
                  <c:v>0.51201529684023206</c:v>
                </c:pt>
                <c:pt idx="1719" formatCode="0.00000">
                  <c:v>0.48947043664426865</c:v>
                </c:pt>
                <c:pt idx="1720" formatCode="0.00000">
                  <c:v>0.46170596640142075</c:v>
                </c:pt>
                <c:pt idx="1721" formatCode="0.00000">
                  <c:v>0.45009714545068752</c:v>
                </c:pt>
                <c:pt idx="1722" formatCode="0.00000">
                  <c:v>0.42038546064307508</c:v>
                </c:pt>
                <c:pt idx="1723" formatCode="0.00000">
                  <c:v>0.3970144012019855</c:v>
                </c:pt>
                <c:pt idx="1724" formatCode="0.00000">
                  <c:v>0.39999514662583396</c:v>
                </c:pt>
                <c:pt idx="1725" formatCode="0.00000">
                  <c:v>0.39953356173395865</c:v>
                </c:pt>
                <c:pt idx="1726" formatCode="0.00000">
                  <c:v>0.39905139893674485</c:v>
                </c:pt>
                <c:pt idx="1727" formatCode="0.00000">
                  <c:v>0.39932330308116715</c:v>
                </c:pt>
                <c:pt idx="1728" formatCode="0.00000">
                  <c:v>0.39890687922426188</c:v>
                </c:pt>
                <c:pt idx="1729" formatCode="0.00000">
                  <c:v>0.39879849612056018</c:v>
                </c:pt>
                <c:pt idx="1730" formatCode="0.00000">
                  <c:v>0.39864765770122362</c:v>
                </c:pt>
                <c:pt idx="1731" formatCode="0.00000">
                  <c:v>0.39876237712373863</c:v>
                </c:pt>
                <c:pt idx="1732" formatCode="0.00000">
                  <c:v>0.39844078060350491</c:v>
                </c:pt>
                <c:pt idx="1733" formatCode="0.00000">
                  <c:v>0.39932440630871735</c:v>
                </c:pt>
                <c:pt idx="1734" formatCode="0.00000">
                  <c:v>0.39900486666208496</c:v>
                </c:pt>
                <c:pt idx="1735" formatCode="0.00000">
                  <c:v>0.39813320665162943</c:v>
                </c:pt>
                <c:pt idx="1736" formatCode="0.00000">
                  <c:v>0.3991487510568576</c:v>
                </c:pt>
                <c:pt idx="1737" formatCode="0.00000">
                  <c:v>0.39996548076255067</c:v>
                </c:pt>
                <c:pt idx="1738" formatCode="0.00000">
                  <c:v>0.39842218121391487</c:v>
                </c:pt>
                <c:pt idx="1739" formatCode="0.00000">
                  <c:v>0.39754562365191642</c:v>
                </c:pt>
                <c:pt idx="1740" formatCode="0.00000">
                  <c:v>0.39867232394898022</c:v>
                </c:pt>
                <c:pt idx="1741" formatCode="0.00000">
                  <c:v>0.39827748239778499</c:v>
                </c:pt>
                <c:pt idx="1742" formatCode="0.00000">
                  <c:v>0.39806148737950109</c:v>
                </c:pt>
                <c:pt idx="1743" formatCode="0.00000">
                  <c:v>0.39957475850425983</c:v>
                </c:pt>
                <c:pt idx="1744" formatCode="0.00000">
                  <c:v>0.40026517039927584</c:v>
                </c:pt>
                <c:pt idx="1745" formatCode="0.00000">
                  <c:v>0.39928300082840834</c:v>
                </c:pt>
                <c:pt idx="1746" formatCode="0.00000">
                  <c:v>0.39857965896531178</c:v>
                </c:pt>
                <c:pt idx="1747" formatCode="0.00000">
                  <c:v>0.39924560915511259</c:v>
                </c:pt>
                <c:pt idx="1748" formatCode="0.00000">
                  <c:v>0.39914836348452837</c:v>
                </c:pt>
                <c:pt idx="1749" formatCode="0.00000">
                  <c:v>0.39943833199193896</c:v>
                </c:pt>
                <c:pt idx="1750" formatCode="0.00000">
                  <c:v>0.40034121846722004</c:v>
                </c:pt>
                <c:pt idx="1751" formatCode="0.00000">
                  <c:v>0.40056301132440764</c:v>
                </c:pt>
                <c:pt idx="1752" formatCode="0.00000">
                  <c:v>0.40110751246196247</c:v>
                </c:pt>
                <c:pt idx="1753" formatCode="0.00000">
                  <c:v>0.39995117023951926</c:v>
                </c:pt>
                <c:pt idx="1754" formatCode="0.00000">
                  <c:v>0.39848174288329019</c:v>
                </c:pt>
                <c:pt idx="1755" formatCode="0.00000">
                  <c:v>0.39975916997227134</c:v>
                </c:pt>
                <c:pt idx="1756" formatCode="0.00000">
                  <c:v>0.40049981069832247</c:v>
                </c:pt>
                <c:pt idx="1757" formatCode="0.00000">
                  <c:v>0.40067726358017597</c:v>
                </c:pt>
                <c:pt idx="1758" formatCode="0.00000">
                  <c:v>0.40029428341719392</c:v>
                </c:pt>
                <c:pt idx="1759" formatCode="0.00000">
                  <c:v>0.39898581808438233</c:v>
                </c:pt>
                <c:pt idx="1760" formatCode="0.00000">
                  <c:v>0.3999365482129269</c:v>
                </c:pt>
                <c:pt idx="1761" formatCode="0.00000">
                  <c:v>0.40039454255024398</c:v>
                </c:pt>
                <c:pt idx="1762" formatCode="0.00000">
                  <c:v>0.40028357289287569</c:v>
                </c:pt>
                <c:pt idx="1763" formatCode="0.00000">
                  <c:v>0.40031642223009989</c:v>
                </c:pt>
                <c:pt idx="1764" formatCode="0.00000">
                  <c:v>0.39889907465766328</c:v>
                </c:pt>
                <c:pt idx="1765" formatCode="0.00000">
                  <c:v>0.39883154063844256</c:v>
                </c:pt>
                <c:pt idx="1766" formatCode="0.00000">
                  <c:v>0.40037786287787319</c:v>
                </c:pt>
                <c:pt idx="1767" formatCode="0.00000">
                  <c:v>0.40111234783008093</c:v>
                </c:pt>
                <c:pt idx="1768" formatCode="0.00000">
                  <c:v>0.39936219019920177</c:v>
                </c:pt>
                <c:pt idx="1769" formatCode="0.00000">
                  <c:v>0.39940251515422959</c:v>
                </c:pt>
                <c:pt idx="1770" formatCode="0.00000">
                  <c:v>0.4004224964550625</c:v>
                </c:pt>
                <c:pt idx="1771" formatCode="0.00000">
                  <c:v>0.39903544418849896</c:v>
                </c:pt>
                <c:pt idx="1772" formatCode="0.00000">
                  <c:v>0.39937640407673686</c:v>
                </c:pt>
                <c:pt idx="1773" formatCode="0.00000">
                  <c:v>0.39976741641427271</c:v>
                </c:pt>
                <c:pt idx="1774" formatCode="0.00000">
                  <c:v>0.39984396438756203</c:v>
                </c:pt>
                <c:pt idx="1775" formatCode="0.00000">
                  <c:v>0.39964038372068911</c:v>
                </c:pt>
                <c:pt idx="1776" formatCode="0.00000">
                  <c:v>0.39866921425718888</c:v>
                </c:pt>
                <c:pt idx="1777" formatCode="0.00000">
                  <c:v>0.39954753942320204</c:v>
                </c:pt>
                <c:pt idx="1778" formatCode="0.00000">
                  <c:v>0.39969823179434805</c:v>
                </c:pt>
                <c:pt idx="1779" formatCode="0.00000">
                  <c:v>0.39968628765581526</c:v>
                </c:pt>
                <c:pt idx="1780" formatCode="0.00000">
                  <c:v>0.40122322644190012</c:v>
                </c:pt>
                <c:pt idx="1781" formatCode="0.00000">
                  <c:v>0.40113721123120388</c:v>
                </c:pt>
                <c:pt idx="1782" formatCode="0.00000">
                  <c:v>0.40053536056851491</c:v>
                </c:pt>
                <c:pt idx="1783" formatCode="0.00000">
                  <c:v>0.400623991035784</c:v>
                </c:pt>
                <c:pt idx="1784" formatCode="0.00000">
                  <c:v>0.40068589382559056</c:v>
                </c:pt>
                <c:pt idx="1785" formatCode="0.00000">
                  <c:v>0.40110022951122282</c:v>
                </c:pt>
                <c:pt idx="1786" formatCode="0.00000">
                  <c:v>0.40029042270459736</c:v>
                </c:pt>
                <c:pt idx="1787" formatCode="0.00000">
                  <c:v>0.40036080508401217</c:v>
                </c:pt>
                <c:pt idx="1788" formatCode="0.00000">
                  <c:v>0.39877449519943942</c:v>
                </c:pt>
                <c:pt idx="1789" formatCode="0.00000">
                  <c:v>0.39895526837121209</c:v>
                </c:pt>
                <c:pt idx="1790" formatCode="0.00000">
                  <c:v>0.40173142403695322</c:v>
                </c:pt>
                <c:pt idx="1791" formatCode="0.00000">
                  <c:v>0.39830523497394343</c:v>
                </c:pt>
                <c:pt idx="1792" formatCode="0.00000">
                  <c:v>0.41351584398519492</c:v>
                </c:pt>
                <c:pt idx="1793" formatCode="0.00000">
                  <c:v>0.45506567265561676</c:v>
                </c:pt>
                <c:pt idx="1794" formatCode="0.00000">
                  <c:v>0.50302791464423435</c:v>
                </c:pt>
                <c:pt idx="1795" formatCode="0.00000">
                  <c:v>0.54809438309065583</c:v>
                </c:pt>
                <c:pt idx="1796" formatCode="0.00000">
                  <c:v>0.58489266055243283</c:v>
                </c:pt>
                <c:pt idx="1797" formatCode="0.00000">
                  <c:v>0.62028062997229239</c:v>
                </c:pt>
                <c:pt idx="1798" formatCode="0.00000">
                  <c:v>0.64738952439677155</c:v>
                </c:pt>
                <c:pt idx="1799" formatCode="0.00000">
                  <c:v>0.672147972373074</c:v>
                </c:pt>
                <c:pt idx="1800" formatCode="0.00000">
                  <c:v>0.69934503990148</c:v>
                </c:pt>
                <c:pt idx="1801" formatCode="0.00000">
                  <c:v>0.71818482666602523</c:v>
                </c:pt>
                <c:pt idx="1802" formatCode="0.00000">
                  <c:v>0.74334897588356563</c:v>
                </c:pt>
                <c:pt idx="1803" formatCode="0.00000">
                  <c:v>0.76954033667830091</c:v>
                </c:pt>
                <c:pt idx="1804" formatCode="0.00000">
                  <c:v>0.78991806008765131</c:v>
                </c:pt>
                <c:pt idx="1805" formatCode="0.00000">
                  <c:v>0.80889802450933823</c:v>
                </c:pt>
                <c:pt idx="1806" formatCode="0.00000">
                  <c:v>0.81535343639781599</c:v>
                </c:pt>
                <c:pt idx="1807" formatCode="0.00000">
                  <c:v>0.82490915323582858</c:v>
                </c:pt>
                <c:pt idx="1808" formatCode="0.00000">
                  <c:v>0.84465649146545008</c:v>
                </c:pt>
                <c:pt idx="1809" formatCode="0.00000">
                  <c:v>0.8525943896316589</c:v>
                </c:pt>
                <c:pt idx="1810" formatCode="0.00000">
                  <c:v>0.85902728774375525</c:v>
                </c:pt>
                <c:pt idx="1811" formatCode="0.00000">
                  <c:v>0.87664225690118469</c:v>
                </c:pt>
                <c:pt idx="1812" formatCode="0.00000">
                  <c:v>0.88447626552760905</c:v>
                </c:pt>
                <c:pt idx="1813" formatCode="0.00000">
                  <c:v>0.88349598320975242</c:v>
                </c:pt>
                <c:pt idx="1814" formatCode="0.00000">
                  <c:v>0.88646077478570984</c:v>
                </c:pt>
                <c:pt idx="1815" formatCode="0.00000">
                  <c:v>0.89110590244264143</c:v>
                </c:pt>
                <c:pt idx="1816" formatCode="0.00000">
                  <c:v>0.89859485104147008</c:v>
                </c:pt>
                <c:pt idx="1817" formatCode="0.00000">
                  <c:v>0.89607808216975504</c:v>
                </c:pt>
                <c:pt idx="1818" formatCode="0.00000">
                  <c:v>0.8900788525708625</c:v>
                </c:pt>
                <c:pt idx="1819" formatCode="0.00000">
                  <c:v>0.89856361741305524</c:v>
                </c:pt>
                <c:pt idx="1820" formatCode="0.00000">
                  <c:v>0.90303972449430026</c:v>
                </c:pt>
                <c:pt idx="1821" formatCode="0.00000">
                  <c:v>0.9014013977423091</c:v>
                </c:pt>
                <c:pt idx="1822" formatCode="0.00000">
                  <c:v>0.90064593536674864</c:v>
                </c:pt>
                <c:pt idx="1823" formatCode="0.00000">
                  <c:v>0.89868625642370348</c:v>
                </c:pt>
                <c:pt idx="1824" formatCode="0.00000">
                  <c:v>0.90628572960643872</c:v>
                </c:pt>
                <c:pt idx="1825" formatCode="0.00000">
                  <c:v>0.9085824931368669</c:v>
                </c:pt>
                <c:pt idx="1826" formatCode="0.00000">
                  <c:v>0.90109579226162595</c:v>
                </c:pt>
                <c:pt idx="1827" formatCode="0.00000">
                  <c:v>0.8991717106688043</c:v>
                </c:pt>
                <c:pt idx="1828" formatCode="0.00000">
                  <c:v>0.89052714154286494</c:v>
                </c:pt>
                <c:pt idx="1829" formatCode="0.00000">
                  <c:v>0.87498332218571051</c:v>
                </c:pt>
                <c:pt idx="1830" formatCode="0.00000">
                  <c:v>0.86375008486417626</c:v>
                </c:pt>
                <c:pt idx="1831" formatCode="0.00000">
                  <c:v>0.86028219446790788</c:v>
                </c:pt>
                <c:pt idx="1832" formatCode="0.00000">
                  <c:v>0.8545842346589867</c:v>
                </c:pt>
                <c:pt idx="1833" formatCode="0.00000">
                  <c:v>0.83192262734157063</c:v>
                </c:pt>
                <c:pt idx="1834" formatCode="0.00000">
                  <c:v>0.8059455568544357</c:v>
                </c:pt>
                <c:pt idx="1835" formatCode="0.00000">
                  <c:v>0.78686146198935558</c:v>
                </c:pt>
                <c:pt idx="1836" formatCode="0.00000">
                  <c:v>0.77056644774043681</c:v>
                </c:pt>
                <c:pt idx="1837" formatCode="0.00000">
                  <c:v>0.74417734787011425</c:v>
                </c:pt>
                <c:pt idx="1838" formatCode="0.00000">
                  <c:v>0.71248059847851242</c:v>
                </c:pt>
                <c:pt idx="1839" formatCode="0.00000">
                  <c:v>0.69316570331918725</c:v>
                </c:pt>
                <c:pt idx="1840" formatCode="0.00000">
                  <c:v>0.662059354903346</c:v>
                </c:pt>
                <c:pt idx="1841" formatCode="0.00000">
                  <c:v>0.62637995131124502</c:v>
                </c:pt>
                <c:pt idx="1842" formatCode="0.00000">
                  <c:v>0.6055868868862444</c:v>
                </c:pt>
                <c:pt idx="1843" formatCode="0.00000">
                  <c:v>0.57380118230921473</c:v>
                </c:pt>
                <c:pt idx="1844" formatCode="0.00000">
                  <c:v>0.53642102013681481</c:v>
                </c:pt>
                <c:pt idx="1845" formatCode="0.00000">
                  <c:v>0.51112081453305802</c:v>
                </c:pt>
                <c:pt idx="1846" formatCode="0.00000">
                  <c:v>0.48832793892872106</c:v>
                </c:pt>
                <c:pt idx="1847" formatCode="0.00000">
                  <c:v>0.45577578842463107</c:v>
                </c:pt>
                <c:pt idx="1848" formatCode="0.00000">
                  <c:v>0.41902287994137888</c:v>
                </c:pt>
                <c:pt idx="1849" formatCode="0.00000">
                  <c:v>0.40051340243433736</c:v>
                </c:pt>
                <c:pt idx="1850" formatCode="0.00000">
                  <c:v>0.39949588963063903</c:v>
                </c:pt>
                <c:pt idx="1851" formatCode="0.00000">
                  <c:v>0.39846298563937416</c:v>
                </c:pt>
                <c:pt idx="1852" formatCode="0.00000">
                  <c:v>0.39746084736527021</c:v>
                </c:pt>
                <c:pt idx="1853" formatCode="0.00000">
                  <c:v>0.39805664270705177</c:v>
                </c:pt>
                <c:pt idx="1854" formatCode="0.00000">
                  <c:v>0.39780946768987319</c:v>
                </c:pt>
                <c:pt idx="1855" formatCode="0.00000">
                  <c:v>0.39772227668348342</c:v>
                </c:pt>
                <c:pt idx="1856" formatCode="0.00000">
                  <c:v>0.39839790523202956</c:v>
                </c:pt>
                <c:pt idx="1857" formatCode="0.00000">
                  <c:v>0.39842459587916629</c:v>
                </c:pt>
                <c:pt idx="1858" formatCode="0.00000">
                  <c:v>0.3978268474365797</c:v>
                </c:pt>
                <c:pt idx="1859" formatCode="0.00000">
                  <c:v>0.39861227863454729</c:v>
                </c:pt>
                <c:pt idx="1860" formatCode="0.00000">
                  <c:v>0.39936207230353099</c:v>
                </c:pt>
                <c:pt idx="1861" formatCode="0.00000">
                  <c:v>0.3993431729689142</c:v>
                </c:pt>
                <c:pt idx="1862" formatCode="0.00000">
                  <c:v>0.39806553275635415</c:v>
                </c:pt>
                <c:pt idx="1863" formatCode="0.00000">
                  <c:v>0.39814831112061472</c:v>
                </c:pt>
                <c:pt idx="1864" formatCode="0.00000">
                  <c:v>0.40000846948257152</c:v>
                </c:pt>
                <c:pt idx="1865" formatCode="0.00000">
                  <c:v>0.39905918811664937</c:v>
                </c:pt>
                <c:pt idx="1866" formatCode="0.00000">
                  <c:v>0.39925163431269189</c:v>
                </c:pt>
                <c:pt idx="1867" formatCode="0.00000">
                  <c:v>0.4007421314380234</c:v>
                </c:pt>
                <c:pt idx="1868" formatCode="0.00000">
                  <c:v>0.39965464004010026</c:v>
                </c:pt>
                <c:pt idx="1869" formatCode="0.00000">
                  <c:v>0.39906112479744249</c:v>
                </c:pt>
                <c:pt idx="1870" formatCode="0.00000">
                  <c:v>0.40003033494491519</c:v>
                </c:pt>
                <c:pt idx="1871" formatCode="0.00000">
                  <c:v>0.39934874285408839</c:v>
                </c:pt>
                <c:pt idx="1872" formatCode="0.00000">
                  <c:v>0.39900787881168265</c:v>
                </c:pt>
                <c:pt idx="1873" formatCode="0.00000">
                  <c:v>0.40074598544339846</c:v>
                </c:pt>
                <c:pt idx="1874" formatCode="0.00000">
                  <c:v>0.4005290054662341</c:v>
                </c:pt>
                <c:pt idx="1875" formatCode="0.00000">
                  <c:v>0.40023552002767498</c:v>
                </c:pt>
                <c:pt idx="1876" formatCode="0.00000">
                  <c:v>0.40105917608727654</c:v>
                </c:pt>
                <c:pt idx="1877" formatCode="0.00000">
                  <c:v>0.40166353480171846</c:v>
                </c:pt>
                <c:pt idx="1878" formatCode="0.00000">
                  <c:v>0.40115286884163714</c:v>
                </c:pt>
                <c:pt idx="1879" formatCode="0.00000">
                  <c:v>0.39991753457254325</c:v>
                </c:pt>
                <c:pt idx="1880" formatCode="0.00000">
                  <c:v>0.3998059948540077</c:v>
                </c:pt>
                <c:pt idx="1881" formatCode="0.00000">
                  <c:v>0.39969501540384511</c:v>
                </c:pt>
                <c:pt idx="1882" formatCode="0.00000">
                  <c:v>0.40105150658541866</c:v>
                </c:pt>
                <c:pt idx="1883" formatCode="0.00000">
                  <c:v>0.40171944677781302</c:v>
                </c:pt>
                <c:pt idx="1884" formatCode="0.00000">
                  <c:v>0.40037870345066801</c:v>
                </c:pt>
                <c:pt idx="1885" formatCode="0.00000">
                  <c:v>0.4003976028008418</c:v>
                </c:pt>
                <c:pt idx="1886" formatCode="0.00000">
                  <c:v>0.40062215607891238</c:v>
                </c:pt>
                <c:pt idx="1887" formatCode="0.00000">
                  <c:v>0.40078426771167708</c:v>
                </c:pt>
                <c:pt idx="1888" formatCode="0.00000">
                  <c:v>0.40171336933612489</c:v>
                </c:pt>
                <c:pt idx="1889" formatCode="0.00000">
                  <c:v>0.40126831838529692</c:v>
                </c:pt>
                <c:pt idx="1890" formatCode="0.00000">
                  <c:v>0.40101520980337485</c:v>
                </c:pt>
                <c:pt idx="1891" formatCode="0.00000">
                  <c:v>0.40146409968171926</c:v>
                </c:pt>
                <c:pt idx="1892" formatCode="0.00000">
                  <c:v>0.40130620684986323</c:v>
                </c:pt>
                <c:pt idx="1893" formatCode="0.00000">
                  <c:v>0.40214227877851155</c:v>
                </c:pt>
                <c:pt idx="1894" formatCode="0.00000">
                  <c:v>0.40170668776463664</c:v>
                </c:pt>
                <c:pt idx="1895" formatCode="0.00000">
                  <c:v>0.40053660689728771</c:v>
                </c:pt>
                <c:pt idx="1896" formatCode="0.00000">
                  <c:v>0.40067473382687629</c:v>
                </c:pt>
                <c:pt idx="1897" formatCode="0.00000">
                  <c:v>0.40134432865119224</c:v>
                </c:pt>
                <c:pt idx="1898" formatCode="0.00000">
                  <c:v>0.40234924752295476</c:v>
                </c:pt>
                <c:pt idx="1899" formatCode="0.00000">
                  <c:v>0.40269549960253254</c:v>
                </c:pt>
                <c:pt idx="1900" formatCode="0.00000">
                  <c:v>0.40247356535147483</c:v>
                </c:pt>
                <c:pt idx="1901" formatCode="0.00000">
                  <c:v>0.40212414086984055</c:v>
                </c:pt>
                <c:pt idx="1902" formatCode="0.00000">
                  <c:v>0.40203254548698547</c:v>
                </c:pt>
                <c:pt idx="1903" formatCode="0.00000">
                  <c:v>0.40203469470087749</c:v>
                </c:pt>
                <c:pt idx="1904" formatCode="0.00000">
                  <c:v>0.40182895790682793</c:v>
                </c:pt>
                <c:pt idx="1905" formatCode="0.00000">
                  <c:v>0.40107503436812075</c:v>
                </c:pt>
                <c:pt idx="1906" formatCode="0.00000">
                  <c:v>0.40110647599863025</c:v>
                </c:pt>
                <c:pt idx="1907" formatCode="0.00000">
                  <c:v>0.40151519519632967</c:v>
                </c:pt>
                <c:pt idx="1908" formatCode="0.00000">
                  <c:v>0.40024496360007766</c:v>
                </c:pt>
                <c:pt idx="1909" formatCode="0.00000">
                  <c:v>0.39982831858153289</c:v>
                </c:pt>
                <c:pt idx="1910" formatCode="0.00000">
                  <c:v>0.39980356872468581</c:v>
                </c:pt>
                <c:pt idx="1911" formatCode="0.00000">
                  <c:v>0.39963341749606635</c:v>
                </c:pt>
                <c:pt idx="1912" formatCode="0.00000">
                  <c:v>0.40112825887857773</c:v>
                </c:pt>
                <c:pt idx="1913" formatCode="0.00000">
                  <c:v>0.40166971697804804</c:v>
                </c:pt>
                <c:pt idx="1914" formatCode="0.00000">
                  <c:v>0.4008078315427977</c:v>
                </c:pt>
                <c:pt idx="1915" formatCode="0.00000">
                  <c:v>0.40072598160938333</c:v>
                </c:pt>
                <c:pt idx="1916" formatCode="0.00000">
                  <c:v>0.40124869039022532</c:v>
                </c:pt>
                <c:pt idx="1917" formatCode="0.00000">
                  <c:v>0.40129939097778911</c:v>
                </c:pt>
                <c:pt idx="1918" formatCode="0.00000">
                  <c:v>0.39924280033173354</c:v>
                </c:pt>
                <c:pt idx="1919" formatCode="0.00000">
                  <c:v>0.39961604981589804</c:v>
                </c:pt>
                <c:pt idx="1920" formatCode="0.00000">
                  <c:v>0.40167469657773064</c:v>
                </c:pt>
                <c:pt idx="1921" formatCode="0.00000">
                  <c:v>0.40024912449259814</c:v>
                </c:pt>
                <c:pt idx="1922" formatCode="0.00000">
                  <c:v>0.40008517314010217</c:v>
                </c:pt>
                <c:pt idx="1923" formatCode="0.00000">
                  <c:v>0.40001926563789253</c:v>
                </c:pt>
                <c:pt idx="1924" formatCode="0.00000">
                  <c:v>0.40695182399835134</c:v>
                </c:pt>
                <c:pt idx="1925" formatCode="0.00000">
                  <c:v>0.43017859890462729</c:v>
                </c:pt>
                <c:pt idx="1926" formatCode="0.00000">
                  <c:v>0.45516155798197727</c:v>
                </c:pt>
                <c:pt idx="1927" formatCode="0.00000">
                  <c:v>0.47376302474542809</c:v>
                </c:pt>
                <c:pt idx="1928" formatCode="0.00000">
                  <c:v>0.48686950037757049</c:v>
                </c:pt>
                <c:pt idx="1929" formatCode="0.00000">
                  <c:v>0.4942215447111582</c:v>
                </c:pt>
                <c:pt idx="1930" formatCode="0.00000">
                  <c:v>0.50244411566008051</c:v>
                </c:pt>
                <c:pt idx="1931" formatCode="0.00000">
                  <c:v>0.51010192542026678</c:v>
                </c:pt>
                <c:pt idx="1932" formatCode="0.00000">
                  <c:v>0.51796384230162273</c:v>
                </c:pt>
                <c:pt idx="1933" formatCode="0.00000">
                  <c:v>0.53003051568105375</c:v>
                </c:pt>
                <c:pt idx="1934" formatCode="0.00000">
                  <c:v>0.53690779904628783</c:v>
                </c:pt>
                <c:pt idx="1935" formatCode="0.00000">
                  <c:v>0.54222385601601086</c:v>
                </c:pt>
                <c:pt idx="1936" formatCode="0.00000">
                  <c:v>0.54896776243817769</c:v>
                </c:pt>
                <c:pt idx="1937" formatCode="0.00000">
                  <c:v>0.5477975299296558</c:v>
                </c:pt>
                <c:pt idx="1938" formatCode="0.00000">
                  <c:v>0.55273766350916564</c:v>
                </c:pt>
                <c:pt idx="1939" formatCode="0.00000">
                  <c:v>0.56079651569691447</c:v>
                </c:pt>
                <c:pt idx="1940" formatCode="0.00000">
                  <c:v>0.56400548111923898</c:v>
                </c:pt>
                <c:pt idx="1941" formatCode="0.00000">
                  <c:v>0.56690307789198302</c:v>
                </c:pt>
                <c:pt idx="1942" formatCode="0.00000">
                  <c:v>0.56174107449953092</c:v>
                </c:pt>
                <c:pt idx="1943" formatCode="0.00000">
                  <c:v>0.56768241972462052</c:v>
                </c:pt>
                <c:pt idx="1944" formatCode="0.00000">
                  <c:v>0.57738913405778147</c:v>
                </c:pt>
                <c:pt idx="1945" formatCode="0.00000">
                  <c:v>0.57286193441478261</c:v>
                </c:pt>
                <c:pt idx="1946" formatCode="0.00000">
                  <c:v>0.57142877041102036</c:v>
                </c:pt>
                <c:pt idx="1947" formatCode="0.00000">
                  <c:v>0.57092127783500013</c:v>
                </c:pt>
                <c:pt idx="1948" formatCode="0.00000">
                  <c:v>0.56997864933640419</c:v>
                </c:pt>
                <c:pt idx="1949" formatCode="0.00000">
                  <c:v>0.56653187634226065</c:v>
                </c:pt>
                <c:pt idx="1950" formatCode="0.00000">
                  <c:v>0.55998734466272437</c:v>
                </c:pt>
                <c:pt idx="1951" formatCode="0.00000">
                  <c:v>0.55901541216602524</c:v>
                </c:pt>
                <c:pt idx="1952" formatCode="0.00000">
                  <c:v>0.5547764055935529</c:v>
                </c:pt>
                <c:pt idx="1953" formatCode="0.00000">
                  <c:v>0.54353139030454789</c:v>
                </c:pt>
                <c:pt idx="1954" formatCode="0.00000">
                  <c:v>0.53338534419329853</c:v>
                </c:pt>
                <c:pt idx="1955" formatCode="0.00000">
                  <c:v>0.52063877890380494</c:v>
                </c:pt>
                <c:pt idx="1956" formatCode="0.00000">
                  <c:v>0.50391025227219055</c:v>
                </c:pt>
                <c:pt idx="1957" formatCode="0.00000">
                  <c:v>0.48986563526752391</c:v>
                </c:pt>
                <c:pt idx="1958" formatCode="0.00000">
                  <c:v>0.47249833216213349</c:v>
                </c:pt>
                <c:pt idx="1959" formatCode="0.00000">
                  <c:v>0.45610555694420879</c:v>
                </c:pt>
                <c:pt idx="1960" formatCode="0.00000">
                  <c:v>0.44008662431670248</c:v>
                </c:pt>
                <c:pt idx="1961" formatCode="0.00000">
                  <c:v>0.41387587339887816</c:v>
                </c:pt>
                <c:pt idx="1962" formatCode="0.00000">
                  <c:v>0.39927229675919013</c:v>
                </c:pt>
                <c:pt idx="1963" formatCode="0.00000">
                  <c:v>0.40135518004784959</c:v>
                </c:pt>
                <c:pt idx="1964" formatCode="0.00000">
                  <c:v>0.4013779059023368</c:v>
                </c:pt>
                <c:pt idx="1965" formatCode="0.00000">
                  <c:v>0.40031004938148818</c:v>
                </c:pt>
                <c:pt idx="1966" formatCode="0.00000">
                  <c:v>0.40059964762183337</c:v>
                </c:pt>
                <c:pt idx="1967" formatCode="0.00000">
                  <c:v>0.40005636578094589</c:v>
                </c:pt>
                <c:pt idx="1968" formatCode="0.00000">
                  <c:v>0.3996935256913336</c:v>
                </c:pt>
                <c:pt idx="1969" formatCode="0.00000">
                  <c:v>0.40066542265384214</c:v>
                </c:pt>
                <c:pt idx="1970" formatCode="0.00000">
                  <c:v>0.4009437644280317</c:v>
                </c:pt>
                <c:pt idx="1971" formatCode="0.00000">
                  <c:v>0.39956486828093646</c:v>
                </c:pt>
                <c:pt idx="1972" formatCode="0.00000">
                  <c:v>0.3980637715052493</c:v>
                </c:pt>
                <c:pt idx="1973" formatCode="0.00000">
                  <c:v>0.39820194102152745</c:v>
                </c:pt>
                <c:pt idx="1974" formatCode="0.00000">
                  <c:v>0.39860728243291771</c:v>
                </c:pt>
                <c:pt idx="1975" formatCode="0.00000">
                  <c:v>0.39819652983826398</c:v>
                </c:pt>
                <c:pt idx="1976" formatCode="0.00000">
                  <c:v>0.39999456882810513</c:v>
                </c:pt>
                <c:pt idx="1977" formatCode="0.00000">
                  <c:v>0.40101005348760166</c:v>
                </c:pt>
                <c:pt idx="1978" formatCode="0.00000">
                  <c:v>0.40045632696379863</c:v>
                </c:pt>
                <c:pt idx="1979" formatCode="0.00000">
                  <c:v>0.40065621551487263</c:v>
                </c:pt>
                <c:pt idx="1980" formatCode="0.00000">
                  <c:v>0.39993624973878272</c:v>
                </c:pt>
                <c:pt idx="1981" formatCode="0.00000">
                  <c:v>0.39964654303209923</c:v>
                </c:pt>
                <c:pt idx="1982" formatCode="0.00000">
                  <c:v>0.40016138592062522</c:v>
                </c:pt>
                <c:pt idx="1983" formatCode="0.00000">
                  <c:v>0.40073978216151906</c:v>
                </c:pt>
                <c:pt idx="1984" formatCode="0.00000">
                  <c:v>0.40070347216668478</c:v>
                </c:pt>
                <c:pt idx="1985" formatCode="0.00000">
                  <c:v>0.4001169445146604</c:v>
                </c:pt>
                <c:pt idx="1986" formatCode="0.00000">
                  <c:v>0.40098840377898348</c:v>
                </c:pt>
                <c:pt idx="1987" formatCode="0.00000">
                  <c:v>0.40082386651173046</c:v>
                </c:pt>
                <c:pt idx="1988" formatCode="0.00000">
                  <c:v>0.39964817302996902</c:v>
                </c:pt>
                <c:pt idx="1989" formatCode="0.00000">
                  <c:v>0.40048915380222916</c:v>
                </c:pt>
                <c:pt idx="1990" formatCode="0.00000">
                  <c:v>0.40031933354262522</c:v>
                </c:pt>
                <c:pt idx="1991" formatCode="0.00000">
                  <c:v>0.3999354541817261</c:v>
                </c:pt>
                <c:pt idx="1992" formatCode="0.00000">
                  <c:v>0.40056159249031059</c:v>
                </c:pt>
                <c:pt idx="1993" formatCode="0.00000">
                  <c:v>0.39957277382639739</c:v>
                </c:pt>
                <c:pt idx="1994" formatCode="0.00000">
                  <c:v>0.39968746558411827</c:v>
                </c:pt>
                <c:pt idx="1995" formatCode="0.00000">
                  <c:v>0.39990379963931522</c:v>
                </c:pt>
                <c:pt idx="1996" formatCode="0.00000">
                  <c:v>0.39875877335216536</c:v>
                </c:pt>
                <c:pt idx="1997" formatCode="0.00000">
                  <c:v>0.39936314396395411</c:v>
                </c:pt>
                <c:pt idx="1998" formatCode="0.00000">
                  <c:v>0.40075012182565251</c:v>
                </c:pt>
                <c:pt idx="1999" formatCode="0.00000">
                  <c:v>0.40047304327625366</c:v>
                </c:pt>
                <c:pt idx="2000" formatCode="0.00000">
                  <c:v>0.3998178835316385</c:v>
                </c:pt>
                <c:pt idx="2001" formatCode="0.00000">
                  <c:v>0.40065520793869225</c:v>
                </c:pt>
                <c:pt idx="2002" formatCode="0.00000">
                  <c:v>0.40085529081471666</c:v>
                </c:pt>
                <c:pt idx="2003" formatCode="0.00000">
                  <c:v>0.39996961802162284</c:v>
                </c:pt>
                <c:pt idx="2004" formatCode="0.00000">
                  <c:v>0.39971240613469328</c:v>
                </c:pt>
                <c:pt idx="2005" formatCode="0.00000">
                  <c:v>0.39985072057333743</c:v>
                </c:pt>
                <c:pt idx="2006" formatCode="0.00000">
                  <c:v>0.4005560751414215</c:v>
                </c:pt>
                <c:pt idx="2007" formatCode="0.00000">
                  <c:v>0.40071022057975536</c:v>
                </c:pt>
                <c:pt idx="2008" formatCode="0.00000">
                  <c:v>0.39998154971340988</c:v>
                </c:pt>
                <c:pt idx="2009" formatCode="0.00000">
                  <c:v>0.40005754913407621</c:v>
                </c:pt>
                <c:pt idx="2010" formatCode="0.00000">
                  <c:v>0.39979995706354438</c:v>
                </c:pt>
                <c:pt idx="2011" formatCode="0.00000">
                  <c:v>0.39956556361768042</c:v>
                </c:pt>
                <c:pt idx="2012" formatCode="0.00000">
                  <c:v>0.39981639015212689</c:v>
                </c:pt>
                <c:pt idx="2013" formatCode="0.00000">
                  <c:v>0.39835134043871478</c:v>
                </c:pt>
                <c:pt idx="2014" formatCode="0.00000">
                  <c:v>0.39767729676957653</c:v>
                </c:pt>
                <c:pt idx="2015" formatCode="0.00000">
                  <c:v>0.39856318544447583</c:v>
                </c:pt>
                <c:pt idx="2016" formatCode="0.00000">
                  <c:v>0.3987598797517814</c:v>
                </c:pt>
                <c:pt idx="2017" formatCode="0.00000">
                  <c:v>0.39930085465531073</c:v>
                </c:pt>
                <c:pt idx="2018" formatCode="0.00000">
                  <c:v>0.39906612261973029</c:v>
                </c:pt>
                <c:pt idx="2019" formatCode="0.00000">
                  <c:v>0.39780602473770194</c:v>
                </c:pt>
                <c:pt idx="2020" formatCode="0.00000">
                  <c:v>0.39831681965460336</c:v>
                </c:pt>
                <c:pt idx="2021" formatCode="0.00000">
                  <c:v>0.39967137748800297</c:v>
                </c:pt>
                <c:pt idx="2022" formatCode="0.00000">
                  <c:v>0.39942538053328819</c:v>
                </c:pt>
                <c:pt idx="2023" formatCode="0.00000">
                  <c:v>0.39866808035025075</c:v>
                </c:pt>
                <c:pt idx="2024" formatCode="0.00000">
                  <c:v>0.39823760700596877</c:v>
                </c:pt>
                <c:pt idx="2025" formatCode="0.00000">
                  <c:v>0.39839554579240194</c:v>
                </c:pt>
                <c:pt idx="2026" formatCode="0.00000">
                  <c:v>0.39817194827605407</c:v>
                </c:pt>
                <c:pt idx="2027" formatCode="0.00000">
                  <c:v>0.39808262696343061</c:v>
                </c:pt>
                <c:pt idx="2028" formatCode="0.00000">
                  <c:v>0.39917682572634089</c:v>
                </c:pt>
                <c:pt idx="2029" formatCode="0.00000">
                  <c:v>0.39811756580030111</c:v>
                </c:pt>
                <c:pt idx="2030" formatCode="0.00000">
                  <c:v>0.39814661540167445</c:v>
                </c:pt>
                <c:pt idx="2031" formatCode="0.00000">
                  <c:v>0.39970343591256668</c:v>
                </c:pt>
                <c:pt idx="2032" formatCode="0.00000">
                  <c:v>0.39907945583338894</c:v>
                </c:pt>
                <c:pt idx="2033" formatCode="0.00000">
                  <c:v>0.39934911756142533</c:v>
                </c:pt>
                <c:pt idx="2034" formatCode="0.00000">
                  <c:v>0.40038682646670748</c:v>
                </c:pt>
                <c:pt idx="2035" formatCode="0.00000">
                  <c:v>0.40030929524905895</c:v>
                </c:pt>
                <c:pt idx="2036" formatCode="0.00000">
                  <c:v>0.39798737057474642</c:v>
                </c:pt>
                <c:pt idx="2037" formatCode="0.00000">
                  <c:v>0.39876243898664154</c:v>
                </c:pt>
                <c:pt idx="2038" formatCode="0.00000">
                  <c:v>0.39865225582755798</c:v>
                </c:pt>
                <c:pt idx="2039" formatCode="0.00000">
                  <c:v>0.40839825568620758</c:v>
                </c:pt>
                <c:pt idx="2040" formatCode="0.00000">
                  <c:v>0.4438614456440933</c:v>
                </c:pt>
                <c:pt idx="2041" formatCode="0.00000">
                  <c:v>0.47651431086975565</c:v>
                </c:pt>
                <c:pt idx="2042" formatCode="0.00000">
                  <c:v>0.50883215962985073</c:v>
                </c:pt>
                <c:pt idx="2043" formatCode="0.00000">
                  <c:v>0.54078818244456062</c:v>
                </c:pt>
                <c:pt idx="2044" formatCode="0.00000">
                  <c:v>0.55772426082013082</c:v>
                </c:pt>
                <c:pt idx="2045" formatCode="0.00000">
                  <c:v>0.58647366094685449</c:v>
                </c:pt>
                <c:pt idx="2046" formatCode="0.00000">
                  <c:v>0.6097396122328177</c:v>
                </c:pt>
                <c:pt idx="2047" formatCode="0.00000">
                  <c:v>0.62312256819752632</c:v>
                </c:pt>
                <c:pt idx="2048" formatCode="0.00000">
                  <c:v>0.64462192476730429</c:v>
                </c:pt>
                <c:pt idx="2049" formatCode="0.00000">
                  <c:v>0.65545228447238768</c:v>
                </c:pt>
                <c:pt idx="2050" formatCode="0.00000">
                  <c:v>0.66710319429964293</c:v>
                </c:pt>
                <c:pt idx="2051" formatCode="0.00000">
                  <c:v>0.68107340479981637</c:v>
                </c:pt>
                <c:pt idx="2052" formatCode="0.00000">
                  <c:v>0.68898176874424655</c:v>
                </c:pt>
                <c:pt idx="2053" formatCode="0.00000">
                  <c:v>0.70167183803653788</c:v>
                </c:pt>
                <c:pt idx="2054" formatCode="0.00000">
                  <c:v>0.71698321649664376</c:v>
                </c:pt>
                <c:pt idx="2055" formatCode="0.00000">
                  <c:v>0.73191823776360621</c:v>
                </c:pt>
                <c:pt idx="2056" formatCode="0.00000">
                  <c:v>0.73477223982923967</c:v>
                </c:pt>
                <c:pt idx="2057" formatCode="0.00000">
                  <c:v>0.73560968624946765</c:v>
                </c:pt>
                <c:pt idx="2058" formatCode="0.00000">
                  <c:v>0.75009952004791336</c:v>
                </c:pt>
                <c:pt idx="2059" formatCode="0.00000">
                  <c:v>0.7597223315070819</c:v>
                </c:pt>
                <c:pt idx="2060" formatCode="0.00000">
                  <c:v>0.76212218773463136</c:v>
                </c:pt>
                <c:pt idx="2061" formatCode="0.00000">
                  <c:v>0.76305587578452572</c:v>
                </c:pt>
                <c:pt idx="2062" formatCode="0.00000">
                  <c:v>0.77225463625543833</c:v>
                </c:pt>
                <c:pt idx="2063" formatCode="0.00000">
                  <c:v>0.79174234074407335</c:v>
                </c:pt>
                <c:pt idx="2064" formatCode="0.00000">
                  <c:v>0.7974579987285374</c:v>
                </c:pt>
                <c:pt idx="2065" formatCode="0.00000">
                  <c:v>0.79467869205683428</c:v>
                </c:pt>
                <c:pt idx="2066" formatCode="0.00000">
                  <c:v>0.80872451356186559</c:v>
                </c:pt>
                <c:pt idx="2067" formatCode="0.00000">
                  <c:v>0.82980242676961857</c:v>
                </c:pt>
                <c:pt idx="2068" formatCode="0.00000">
                  <c:v>0.8311775653439567</c:v>
                </c:pt>
                <c:pt idx="2069" formatCode="0.00000">
                  <c:v>0.82394539571640613</c:v>
                </c:pt>
                <c:pt idx="2070" formatCode="0.00000">
                  <c:v>0.83462564976093023</c:v>
                </c:pt>
                <c:pt idx="2071" formatCode="0.00000">
                  <c:v>0.85154723246200492</c:v>
                </c:pt>
                <c:pt idx="2072" formatCode="0.00000">
                  <c:v>0.84661493754736228</c:v>
                </c:pt>
                <c:pt idx="2073" formatCode="0.00000">
                  <c:v>0.82881546781997517</c:v>
                </c:pt>
                <c:pt idx="2074" formatCode="0.00000">
                  <c:v>0.83288826380791436</c:v>
                </c:pt>
                <c:pt idx="2075" formatCode="0.00000">
                  <c:v>0.84324226913499656</c:v>
                </c:pt>
                <c:pt idx="2076" formatCode="0.00000">
                  <c:v>0.82504984399310122</c:v>
                </c:pt>
                <c:pt idx="2077" formatCode="0.00000">
                  <c:v>0.79978794392506747</c:v>
                </c:pt>
                <c:pt idx="2078" formatCode="0.00000">
                  <c:v>0.79367054967261808</c:v>
                </c:pt>
                <c:pt idx="2079" formatCode="0.00000">
                  <c:v>0.79334595359277316</c:v>
                </c:pt>
                <c:pt idx="2080" formatCode="0.00000">
                  <c:v>0.779942522993468</c:v>
                </c:pt>
                <c:pt idx="2081" formatCode="0.00000">
                  <c:v>0.75792138561825917</c:v>
                </c:pt>
                <c:pt idx="2082" formatCode="0.00000">
                  <c:v>0.73687040950431981</c:v>
                </c:pt>
                <c:pt idx="2083" formatCode="0.00000">
                  <c:v>0.72581468114160597</c:v>
                </c:pt>
                <c:pt idx="2084" formatCode="0.00000">
                  <c:v>0.71557642349432882</c:v>
                </c:pt>
                <c:pt idx="2085" formatCode="0.00000">
                  <c:v>0.6901887702878724</c:v>
                </c:pt>
                <c:pt idx="2086" formatCode="0.00000">
                  <c:v>0.66085995635260875</c:v>
                </c:pt>
                <c:pt idx="2087" formatCode="0.00000">
                  <c:v>0.63490267663161837</c:v>
                </c:pt>
                <c:pt idx="2088" formatCode="0.00000">
                  <c:v>0.61356055945102683</c:v>
                </c:pt>
                <c:pt idx="2089" formatCode="0.00000">
                  <c:v>0.58207835633050331</c:v>
                </c:pt>
                <c:pt idx="2090" formatCode="0.00000">
                  <c:v>0.5459304265084004</c:v>
                </c:pt>
                <c:pt idx="2091" formatCode="0.00000">
                  <c:v>0.52145491317105452</c:v>
                </c:pt>
                <c:pt idx="2092" formatCode="0.00000">
                  <c:v>0.49060688744422309</c:v>
                </c:pt>
                <c:pt idx="2093" formatCode="0.00000">
                  <c:v>0.45888541489383405</c:v>
                </c:pt>
                <c:pt idx="2094" formatCode="0.00000">
                  <c:v>0.4241299216037161</c:v>
                </c:pt>
                <c:pt idx="2095" formatCode="0.00000">
                  <c:v>0.39913155451992643</c:v>
                </c:pt>
                <c:pt idx="2096" formatCode="0.00000">
                  <c:v>0.39958394119737928</c:v>
                </c:pt>
                <c:pt idx="2097" formatCode="0.00000">
                  <c:v>0.39997542900562999</c:v>
                </c:pt>
                <c:pt idx="2098" formatCode="0.00000">
                  <c:v>0.40108185216348585</c:v>
                </c:pt>
                <c:pt idx="2099" formatCode="0.00000">
                  <c:v>0.40235694247694459</c:v>
                </c:pt>
                <c:pt idx="2100" formatCode="0.00000">
                  <c:v>0.40107068358626707</c:v>
                </c:pt>
                <c:pt idx="2101" formatCode="0.00000">
                  <c:v>0.40233905646528356</c:v>
                </c:pt>
                <c:pt idx="2102" formatCode="0.00000">
                  <c:v>0.40183843265553398</c:v>
                </c:pt>
                <c:pt idx="2103" formatCode="0.00000">
                  <c:v>0.40104266431496105</c:v>
                </c:pt>
                <c:pt idx="2104" formatCode="0.00000">
                  <c:v>0.40170356456001288</c:v>
                </c:pt>
                <c:pt idx="2105" formatCode="0.00000">
                  <c:v>0.40239865792616475</c:v>
                </c:pt>
                <c:pt idx="2106" formatCode="0.00000">
                  <c:v>0.40118079215414293</c:v>
                </c:pt>
                <c:pt idx="2107" formatCode="0.00000">
                  <c:v>0.40094199000907915</c:v>
                </c:pt>
                <c:pt idx="2108" formatCode="0.00000">
                  <c:v>0.40145084765487826</c:v>
                </c:pt>
                <c:pt idx="2109" formatCode="0.00000">
                  <c:v>0.40089572072799945</c:v>
                </c:pt>
                <c:pt idx="2110" formatCode="0.00000">
                  <c:v>0.40052304655045468</c:v>
                </c:pt>
                <c:pt idx="2111" formatCode="0.00000">
                  <c:v>0.40055189033178457</c:v>
                </c:pt>
                <c:pt idx="2112" formatCode="0.00000">
                  <c:v>0.40110580481260161</c:v>
                </c:pt>
                <c:pt idx="2113" formatCode="0.00000">
                  <c:v>0.40066244542990781</c:v>
                </c:pt>
                <c:pt idx="2114" formatCode="0.00000">
                  <c:v>0.40011309472555323</c:v>
                </c:pt>
                <c:pt idx="2115" formatCode="0.00000">
                  <c:v>0.40095402764210419</c:v>
                </c:pt>
                <c:pt idx="2116" formatCode="0.00000">
                  <c:v>0.40160179195710793</c:v>
                </c:pt>
                <c:pt idx="2117" formatCode="0.00000">
                  <c:v>0.40153180753037648</c:v>
                </c:pt>
                <c:pt idx="2118" formatCode="0.00000">
                  <c:v>0.4008650232623221</c:v>
                </c:pt>
                <c:pt idx="2119" formatCode="0.00000">
                  <c:v>0.4009465823894855</c:v>
                </c:pt>
                <c:pt idx="2120" formatCode="0.00000">
                  <c:v>0.40119033371459445</c:v>
                </c:pt>
                <c:pt idx="2121" formatCode="0.00000">
                  <c:v>0.40028579015678145</c:v>
                </c:pt>
                <c:pt idx="2122" formatCode="0.00000">
                  <c:v>0.4013835803797986</c:v>
                </c:pt>
                <c:pt idx="2123" formatCode="0.00000">
                  <c:v>0.40059669446227664</c:v>
                </c:pt>
                <c:pt idx="2124" formatCode="0.00000">
                  <c:v>0.39903452128626754</c:v>
                </c:pt>
                <c:pt idx="2125" formatCode="0.00000">
                  <c:v>0.3991681827098032</c:v>
                </c:pt>
                <c:pt idx="2126" formatCode="0.00000">
                  <c:v>0.39770533382703238</c:v>
                </c:pt>
                <c:pt idx="2127" formatCode="0.00000">
                  <c:v>0.39977643759668247</c:v>
                </c:pt>
                <c:pt idx="2128" formatCode="0.00000">
                  <c:v>0.40020202483583189</c:v>
                </c:pt>
                <c:pt idx="2129" formatCode="0.00000">
                  <c:v>0.3983965066136127</c:v>
                </c:pt>
                <c:pt idx="2130" formatCode="0.00000">
                  <c:v>0.40006522704950831</c:v>
                </c:pt>
                <c:pt idx="2131" formatCode="0.00000">
                  <c:v>0.39897891518272161</c:v>
                </c:pt>
                <c:pt idx="2132" formatCode="0.00000">
                  <c:v>0.39870795928271829</c:v>
                </c:pt>
                <c:pt idx="2133" formatCode="0.00000">
                  <c:v>0.40073980132880915</c:v>
                </c:pt>
                <c:pt idx="2134" formatCode="0.00000">
                  <c:v>0.40017319861033279</c:v>
                </c:pt>
                <c:pt idx="2135" formatCode="0.00000">
                  <c:v>0.39989020228532124</c:v>
                </c:pt>
                <c:pt idx="2136" formatCode="0.00000">
                  <c:v>0.40066854711037403</c:v>
                </c:pt>
                <c:pt idx="2137" formatCode="0.00000">
                  <c:v>0.40036883740293455</c:v>
                </c:pt>
                <c:pt idx="2138" formatCode="0.00000">
                  <c:v>0.39948116580583326</c:v>
                </c:pt>
                <c:pt idx="2139" formatCode="0.00000">
                  <c:v>0.40050156285179656</c:v>
                </c:pt>
                <c:pt idx="2140" formatCode="0.00000">
                  <c:v>0.40125781503983271</c:v>
                </c:pt>
                <c:pt idx="2141" formatCode="0.00000">
                  <c:v>0.40024454541904964</c:v>
                </c:pt>
                <c:pt idx="2142" formatCode="0.00000">
                  <c:v>0.40136318773720375</c:v>
                </c:pt>
                <c:pt idx="2143" formatCode="0.00000">
                  <c:v>0.40265013123665883</c:v>
                </c:pt>
                <c:pt idx="2144" formatCode="0.00000">
                  <c:v>0.40247707960022477</c:v>
                </c:pt>
                <c:pt idx="2145" formatCode="0.00000">
                  <c:v>0.40237299326201947</c:v>
                </c:pt>
                <c:pt idx="2146" formatCode="0.00000">
                  <c:v>0.40068330586591205</c:v>
                </c:pt>
                <c:pt idx="2147" formatCode="0.00000">
                  <c:v>0.40205628063375637</c:v>
                </c:pt>
                <c:pt idx="2148" formatCode="0.00000">
                  <c:v>0.40481369542999218</c:v>
                </c:pt>
                <c:pt idx="2149" formatCode="0.00000">
                  <c:v>0.40337003828965462</c:v>
                </c:pt>
                <c:pt idx="2150" formatCode="0.00000">
                  <c:v>0.40339783523417139</c:v>
                </c:pt>
                <c:pt idx="2151" formatCode="0.00000">
                  <c:v>0.40382425202983896</c:v>
                </c:pt>
                <c:pt idx="2152" formatCode="0.00000">
                  <c:v>0.40397228672997731</c:v>
                </c:pt>
                <c:pt idx="2153" formatCode="0.00000">
                  <c:v>0.40430245394584985</c:v>
                </c:pt>
                <c:pt idx="2154" formatCode="0.00000">
                  <c:v>0.40287442816987051</c:v>
                </c:pt>
                <c:pt idx="2155" formatCode="0.00000">
                  <c:v>0.40359848942038473</c:v>
                </c:pt>
                <c:pt idx="2156" formatCode="0.00000">
                  <c:v>0.40440883818425494</c:v>
                </c:pt>
                <c:pt idx="2157" formatCode="0.00000">
                  <c:v>0.40352852213397766</c:v>
                </c:pt>
                <c:pt idx="2158" formatCode="0.00000">
                  <c:v>0.40278748845910817</c:v>
                </c:pt>
                <c:pt idx="2159" formatCode="0.00000">
                  <c:v>0.40361810431768214</c:v>
                </c:pt>
                <c:pt idx="2160" formatCode="0.00000">
                  <c:v>0.4045371732821364</c:v>
                </c:pt>
                <c:pt idx="2161" formatCode="0.00000">
                  <c:v>0.40318235330323821</c:v>
                </c:pt>
                <c:pt idx="2162" formatCode="0.00000">
                  <c:v>0.40347758484142521</c:v>
                </c:pt>
                <c:pt idx="2163" formatCode="0.00000">
                  <c:v>0.40333579898234162</c:v>
                </c:pt>
                <c:pt idx="2164" formatCode="0.00000">
                  <c:v>0.40311797237007502</c:v>
                </c:pt>
                <c:pt idx="2165" formatCode="0.00000">
                  <c:v>0.40566493535452036</c:v>
                </c:pt>
                <c:pt idx="2166" formatCode="0.00000">
                  <c:v>0.40592956616787085</c:v>
                </c:pt>
                <c:pt idx="2167" formatCode="0.00000">
                  <c:v>0.40488578211195719</c:v>
                </c:pt>
                <c:pt idx="2168" formatCode="0.00000">
                  <c:v>0.40438285646390659</c:v>
                </c:pt>
                <c:pt idx="2169" formatCode="0.00000">
                  <c:v>0.40418042584987396</c:v>
                </c:pt>
                <c:pt idx="2170" formatCode="0.00000">
                  <c:v>0.40447479642276535</c:v>
                </c:pt>
                <c:pt idx="2171" formatCode="0.00000">
                  <c:v>0.40347118098196166</c:v>
                </c:pt>
                <c:pt idx="2172" formatCode="0.00000">
                  <c:v>0.40348279908380746</c:v>
                </c:pt>
                <c:pt idx="2173" formatCode="0.00000">
                  <c:v>0.40437279159155171</c:v>
                </c:pt>
                <c:pt idx="2174" formatCode="0.00000">
                  <c:v>0.40378789478143096</c:v>
                </c:pt>
                <c:pt idx="2175" formatCode="0.00000">
                  <c:v>0.40356051755759448</c:v>
                </c:pt>
                <c:pt idx="2176" formatCode="0.00000">
                  <c:v>0.4041378786419404</c:v>
                </c:pt>
                <c:pt idx="2177" formatCode="0.00000">
                  <c:v>0.40448395628487133</c:v>
                </c:pt>
                <c:pt idx="2178" formatCode="0.00000">
                  <c:v>0.4046000703656526</c:v>
                </c:pt>
                <c:pt idx="2179" formatCode="0.00000">
                  <c:v>0.40517150536644303</c:v>
                </c:pt>
                <c:pt idx="2180" formatCode="0.00000">
                  <c:v>0.40561795305630632</c:v>
                </c:pt>
                <c:pt idx="2181" formatCode="0.00000">
                  <c:v>0.40451049467170402</c:v>
                </c:pt>
                <c:pt idx="2182" formatCode="0.00000">
                  <c:v>0.4035818835095254</c:v>
                </c:pt>
                <c:pt idx="2183" formatCode="0.00000">
                  <c:v>0.40376657669959887</c:v>
                </c:pt>
                <c:pt idx="2184" formatCode="0.00000">
                  <c:v>0.40360287924345772</c:v>
                </c:pt>
                <c:pt idx="2185" formatCode="0.00000">
                  <c:v>0.40322261194414621</c:v>
                </c:pt>
                <c:pt idx="2186" formatCode="0.00000">
                  <c:v>0.40334933442535048</c:v>
                </c:pt>
                <c:pt idx="2187" formatCode="0.00000">
                  <c:v>0.40303158784399962</c:v>
                </c:pt>
                <c:pt idx="2188" formatCode="0.00000">
                  <c:v>0.40255864508020656</c:v>
                </c:pt>
                <c:pt idx="2189" formatCode="0.00000">
                  <c:v>0.40363095334716204</c:v>
                </c:pt>
                <c:pt idx="2190" formatCode="0.00000">
                  <c:v>0.40304564328815895</c:v>
                </c:pt>
                <c:pt idx="2191" formatCode="0.00000">
                  <c:v>0.40236377525693301</c:v>
                </c:pt>
                <c:pt idx="2192" formatCode="0.00000">
                  <c:v>0.40263450097962988</c:v>
                </c:pt>
                <c:pt idx="2193" formatCode="0.00000">
                  <c:v>0.4013302103701355</c:v>
                </c:pt>
                <c:pt idx="2194" formatCode="0.00000">
                  <c:v>0.40139817312544368</c:v>
                </c:pt>
                <c:pt idx="2195" formatCode="0.00000">
                  <c:v>0.40125321004685122</c:v>
                </c:pt>
                <c:pt idx="2196" formatCode="0.00000">
                  <c:v>0.40141360211217264</c:v>
                </c:pt>
                <c:pt idx="2197" formatCode="0.00000">
                  <c:v>0.40159213366074359</c:v>
                </c:pt>
                <c:pt idx="2198" formatCode="0.00000">
                  <c:v>0.40146298913103518</c:v>
                </c:pt>
                <c:pt idx="2199" formatCode="0.00000">
                  <c:v>0.40305546321489444</c:v>
                </c:pt>
                <c:pt idx="2200" formatCode="0.00000">
                  <c:v>0.40237112624974025</c:v>
                </c:pt>
                <c:pt idx="2201" formatCode="0.00000">
                  <c:v>0.40198349384969145</c:v>
                </c:pt>
                <c:pt idx="2202" formatCode="0.00000">
                  <c:v>0.40240693584092713</c:v>
                </c:pt>
                <c:pt idx="2203" formatCode="0.00000">
                  <c:v>0.40183106220103332</c:v>
                </c:pt>
                <c:pt idx="2204" formatCode="0.00000">
                  <c:v>0.40224927487170214</c:v>
                </c:pt>
                <c:pt idx="2205" formatCode="0.00000">
                  <c:v>0.40231071215112146</c:v>
                </c:pt>
                <c:pt idx="2206" formatCode="0.00000">
                  <c:v>0.40349578350310961</c:v>
                </c:pt>
                <c:pt idx="2207" formatCode="0.00000">
                  <c:v>0.40309328620644569</c:v>
                </c:pt>
                <c:pt idx="2208" formatCode="0.00000">
                  <c:v>0.40277973234672099</c:v>
                </c:pt>
                <c:pt idx="2209" formatCode="0.00000">
                  <c:v>0.40340923754160091</c:v>
                </c:pt>
                <c:pt idx="2210" formatCode="0.00000">
                  <c:v>0.40155775606857841</c:v>
                </c:pt>
                <c:pt idx="2211" formatCode="0.00000">
                  <c:v>0.40226088244139419</c:v>
                </c:pt>
                <c:pt idx="2212" formatCode="0.00000">
                  <c:v>0.40251257845686422</c:v>
                </c:pt>
                <c:pt idx="2213" formatCode="0.00000">
                  <c:v>0.40187069695933031</c:v>
                </c:pt>
                <c:pt idx="2214" formatCode="0.00000">
                  <c:v>0.40212352401227208</c:v>
                </c:pt>
                <c:pt idx="2215" formatCode="0.00000">
                  <c:v>0.40196199320627773</c:v>
                </c:pt>
                <c:pt idx="2216" formatCode="0.00000">
                  <c:v>0.40265146406174929</c:v>
                </c:pt>
                <c:pt idx="2217" formatCode="0.00000">
                  <c:v>0.40163989979261067</c:v>
                </c:pt>
                <c:pt idx="2218" formatCode="0.00000">
                  <c:v>0.40146081199948086</c:v>
                </c:pt>
                <c:pt idx="2219" formatCode="0.00000">
                  <c:v>0.40147147849547876</c:v>
                </c:pt>
                <c:pt idx="2220" formatCode="0.00000">
                  <c:v>0.40207022533000913</c:v>
                </c:pt>
                <c:pt idx="2221" formatCode="0.00000">
                  <c:v>0.40348343398177161</c:v>
                </c:pt>
                <c:pt idx="2222" formatCode="0.00000">
                  <c:v>0.40254130782071196</c:v>
                </c:pt>
                <c:pt idx="2223" formatCode="0.00000">
                  <c:v>0.40249896320798301</c:v>
                </c:pt>
                <c:pt idx="2224" formatCode="0.00000">
                  <c:v>0.40337538503343412</c:v>
                </c:pt>
                <c:pt idx="2225" formatCode="0.00000">
                  <c:v>0.40366596050623571</c:v>
                </c:pt>
                <c:pt idx="2226" formatCode="0.00000">
                  <c:v>0.40157666522400665</c:v>
                </c:pt>
                <c:pt idx="2227" formatCode="0.00000">
                  <c:v>0.40104865370081616</c:v>
                </c:pt>
                <c:pt idx="2228" formatCode="0.00000">
                  <c:v>0.40232837153614293</c:v>
                </c:pt>
                <c:pt idx="2229" formatCode="0.00000">
                  <c:v>0.40066223437057175</c:v>
                </c:pt>
                <c:pt idx="2230" formatCode="0.00000">
                  <c:v>0.40107708161768635</c:v>
                </c:pt>
                <c:pt idx="2231" formatCode="0.00000">
                  <c:v>0.40227003356780411</c:v>
                </c:pt>
                <c:pt idx="2232" formatCode="0.00000">
                  <c:v>0.40084386159049362</c:v>
                </c:pt>
                <c:pt idx="2233" formatCode="0.00000">
                  <c:v>0.40035937760546098</c:v>
                </c:pt>
                <c:pt idx="2234" formatCode="0.00000">
                  <c:v>0.40017168296209971</c:v>
                </c:pt>
                <c:pt idx="2235" formatCode="0.00000">
                  <c:v>0.40065854493057551</c:v>
                </c:pt>
                <c:pt idx="2236" formatCode="0.00000">
                  <c:v>0.4028445879124965</c:v>
                </c:pt>
                <c:pt idx="2237" formatCode="0.00000">
                  <c:v>0.40260699209819456</c:v>
                </c:pt>
                <c:pt idx="2238" formatCode="0.00000">
                  <c:v>0.40108532910658129</c:v>
                </c:pt>
                <c:pt idx="2239" formatCode="0.00000">
                  <c:v>0.40176154695246952</c:v>
                </c:pt>
                <c:pt idx="2240" formatCode="0.00000">
                  <c:v>0.40129690894847025</c:v>
                </c:pt>
                <c:pt idx="2241" formatCode="0.00000">
                  <c:v>0.400454892066263</c:v>
                </c:pt>
                <c:pt idx="2242" formatCode="0.00000">
                  <c:v>0.40144961904618076</c:v>
                </c:pt>
                <c:pt idx="2243" formatCode="0.00000">
                  <c:v>0.40152197907718407</c:v>
                </c:pt>
                <c:pt idx="2244" formatCode="0.00000">
                  <c:v>0.40037292062976332</c:v>
                </c:pt>
                <c:pt idx="2245" formatCode="0.00000">
                  <c:v>0.39985722702738064</c:v>
                </c:pt>
                <c:pt idx="2246" formatCode="0.00000">
                  <c:v>0.40144950956355085</c:v>
                </c:pt>
                <c:pt idx="2247" formatCode="0.00000">
                  <c:v>0.40233714542417498</c:v>
                </c:pt>
                <c:pt idx="2248" formatCode="0.00000">
                  <c:v>0.40100823527592394</c:v>
                </c:pt>
                <c:pt idx="2249" formatCode="0.00000">
                  <c:v>0.40097537678187367</c:v>
                </c:pt>
                <c:pt idx="2250" formatCode="0.00000">
                  <c:v>0.40132070015415161</c:v>
                </c:pt>
                <c:pt idx="2251" formatCode="0.00000">
                  <c:v>0.40113596288970871</c:v>
                </c:pt>
                <c:pt idx="2252" formatCode="0.00000">
                  <c:v>0.40169136999737032</c:v>
                </c:pt>
                <c:pt idx="2253" formatCode="0.00000">
                  <c:v>0.40068088070979213</c:v>
                </c:pt>
                <c:pt idx="2254" formatCode="0.00000">
                  <c:v>0.40063004146255127</c:v>
                </c:pt>
                <c:pt idx="2255" formatCode="0.00000">
                  <c:v>0.4009110939169766</c:v>
                </c:pt>
                <c:pt idx="2256" formatCode="0.00000">
                  <c:v>0.39769967836055314</c:v>
                </c:pt>
                <c:pt idx="2257" formatCode="0.00000">
                  <c:v>0.39860976824046118</c:v>
                </c:pt>
                <c:pt idx="2258" formatCode="0.00000">
                  <c:v>0.40130927511906933</c:v>
                </c:pt>
                <c:pt idx="2259" formatCode="0.00000">
                  <c:v>0.40113915033899139</c:v>
                </c:pt>
                <c:pt idx="2260" formatCode="0.00000">
                  <c:v>0.40159421042920163</c:v>
                </c:pt>
                <c:pt idx="2261" formatCode="0.00000">
                  <c:v>0.40074752222947502</c:v>
                </c:pt>
                <c:pt idx="2262" formatCode="0.00000">
                  <c:v>0.40071627606751331</c:v>
                </c:pt>
                <c:pt idx="2263" formatCode="0.00000">
                  <c:v>0.40104057292320788</c:v>
                </c:pt>
                <c:pt idx="2264" formatCode="0.00000">
                  <c:v>0.40077450502389439</c:v>
                </c:pt>
                <c:pt idx="2265" formatCode="0.00000">
                  <c:v>0.40129609817338058</c:v>
                </c:pt>
                <c:pt idx="2266" formatCode="0.00000">
                  <c:v>0.40107348930830916</c:v>
                </c:pt>
                <c:pt idx="2267" formatCode="0.00000">
                  <c:v>0.40089411364856892</c:v>
                </c:pt>
                <c:pt idx="2268" formatCode="0.00000">
                  <c:v>0.40089506555481247</c:v>
                </c:pt>
                <c:pt idx="2269" formatCode="0.00000">
                  <c:v>0.40123198136490734</c:v>
                </c:pt>
                <c:pt idx="2270" formatCode="0.00000">
                  <c:v>0.40199364174785629</c:v>
                </c:pt>
                <c:pt idx="2271" formatCode="0.00000">
                  <c:v>0.40333424586384975</c:v>
                </c:pt>
                <c:pt idx="2272" formatCode="0.00000">
                  <c:v>0.40372924195945009</c:v>
                </c:pt>
                <c:pt idx="2273" formatCode="0.00000">
                  <c:v>0.40192382092925488</c:v>
                </c:pt>
                <c:pt idx="2274" formatCode="0.00000">
                  <c:v>0.40145477826265635</c:v>
                </c:pt>
                <c:pt idx="2275" formatCode="0.00000">
                  <c:v>0.40043256594069948</c:v>
                </c:pt>
                <c:pt idx="2276" formatCode="0.00000">
                  <c:v>0.39811246428394992</c:v>
                </c:pt>
                <c:pt idx="2277" formatCode="0.00000">
                  <c:v>0.40023974293740949</c:v>
                </c:pt>
                <c:pt idx="2278" formatCode="0.00000">
                  <c:v>0.40230014725031277</c:v>
                </c:pt>
                <c:pt idx="2279" formatCode="0.00000">
                  <c:v>0.40060276152449759</c:v>
                </c:pt>
                <c:pt idx="2280" formatCode="0.00000">
                  <c:v>0.40005142260081245</c:v>
                </c:pt>
                <c:pt idx="2281" formatCode="0.00000">
                  <c:v>0.4001878396970841</c:v>
                </c:pt>
                <c:pt idx="2282" formatCode="0.00000">
                  <c:v>0.4005599263141591</c:v>
                </c:pt>
                <c:pt idx="2283" formatCode="0.00000">
                  <c:v>0.40025195028430899</c:v>
                </c:pt>
                <c:pt idx="2284" formatCode="0.00000">
                  <c:v>0.39995633156460419</c:v>
                </c:pt>
                <c:pt idx="2285" formatCode="0.00000">
                  <c:v>0.40168063921039604</c:v>
                </c:pt>
                <c:pt idx="2286" formatCode="0.00000">
                  <c:v>0.40150407431470558</c:v>
                </c:pt>
                <c:pt idx="2287" formatCode="0.00000">
                  <c:v>0.40166406317487763</c:v>
                </c:pt>
                <c:pt idx="2288" formatCode="0.00000">
                  <c:v>0.40150910667930073</c:v>
                </c:pt>
                <c:pt idx="2289" formatCode="0.00000">
                  <c:v>0.40860158658410478</c:v>
                </c:pt>
                <c:pt idx="2290" formatCode="0.00000">
                  <c:v>0.43508270188664</c:v>
                </c:pt>
                <c:pt idx="2291" formatCode="0.00000">
                  <c:v>0.46189877608408514</c:v>
                </c:pt>
                <c:pt idx="2292" formatCode="0.00000">
                  <c:v>0.48393689767663567</c:v>
                </c:pt>
                <c:pt idx="2293" formatCode="0.00000">
                  <c:v>0.51007474734122193</c:v>
                </c:pt>
                <c:pt idx="2294" formatCode="0.00000">
                  <c:v>0.52660177881248282</c:v>
                </c:pt>
                <c:pt idx="2295" formatCode="0.00000">
                  <c:v>0.54238351774589477</c:v>
                </c:pt>
                <c:pt idx="2296" formatCode="0.00000">
                  <c:v>0.56597186536226041</c:v>
                </c:pt>
                <c:pt idx="2297" formatCode="0.00000">
                  <c:v>0.5783545336057645</c:v>
                </c:pt>
                <c:pt idx="2298" formatCode="0.00000">
                  <c:v>0.59090212881672954</c:v>
                </c:pt>
                <c:pt idx="2299" formatCode="0.00000">
                  <c:v>0.61278804530562392</c:v>
                </c:pt>
                <c:pt idx="2300" formatCode="0.00000">
                  <c:v>0.62403128349348813</c:v>
                </c:pt>
                <c:pt idx="2301" formatCode="0.00000">
                  <c:v>0.62938715296905712</c:v>
                </c:pt>
                <c:pt idx="2302" formatCode="0.00000">
                  <c:v>0.64318576117885184</c:v>
                </c:pt>
                <c:pt idx="2303" formatCode="0.00000">
                  <c:v>0.65347126903933972</c:v>
                </c:pt>
                <c:pt idx="2304" formatCode="0.00000">
                  <c:v>0.64980057070053165</c:v>
                </c:pt>
                <c:pt idx="2305" formatCode="0.00000">
                  <c:v>0.65036921274397785</c:v>
                </c:pt>
                <c:pt idx="2306" formatCode="0.00000">
                  <c:v>0.66213389430528757</c:v>
                </c:pt>
                <c:pt idx="2307" formatCode="0.00000">
                  <c:v>0.66563079417027893</c:v>
                </c:pt>
                <c:pt idx="2308" formatCode="0.00000">
                  <c:v>0.65946435645385115</c:v>
                </c:pt>
                <c:pt idx="2309" formatCode="0.00000">
                  <c:v>0.66133850688879503</c:v>
                </c:pt>
                <c:pt idx="2310" formatCode="0.00000">
                  <c:v>0.66637654618728515</c:v>
                </c:pt>
                <c:pt idx="2311" formatCode="0.00000">
                  <c:v>0.66143933724150217</c:v>
                </c:pt>
                <c:pt idx="2312" formatCode="0.00000">
                  <c:v>0.66032837150298196</c:v>
                </c:pt>
                <c:pt idx="2313" formatCode="0.00000">
                  <c:v>0.66263137306522057</c:v>
                </c:pt>
                <c:pt idx="2314" formatCode="0.00000">
                  <c:v>0.65343598603990849</c:v>
                </c:pt>
                <c:pt idx="2315" formatCode="0.00000">
                  <c:v>0.64684987317496367</c:v>
                </c:pt>
                <c:pt idx="2316" formatCode="0.00000">
                  <c:v>0.64998349177311809</c:v>
                </c:pt>
                <c:pt idx="2317" formatCode="0.00000">
                  <c:v>0.65556719993125023</c:v>
                </c:pt>
                <c:pt idx="2318" formatCode="0.00000">
                  <c:v>0.65726528017767671</c:v>
                </c:pt>
                <c:pt idx="2319" formatCode="0.00000">
                  <c:v>0.62756898120224625</c:v>
                </c:pt>
                <c:pt idx="2320" formatCode="0.00000">
                  <c:v>0.59939425574509597</c:v>
                </c:pt>
                <c:pt idx="2321" formatCode="0.00000">
                  <c:v>0.61641170223006891</c:v>
                </c:pt>
                <c:pt idx="2322" formatCode="0.00000">
                  <c:v>0.61505450324650435</c:v>
                </c:pt>
                <c:pt idx="2323" formatCode="0.00000">
                  <c:v>0.5838501535459103</c:v>
                </c:pt>
                <c:pt idx="2324" formatCode="0.00000">
                  <c:v>0.56525659334327627</c:v>
                </c:pt>
                <c:pt idx="2325" formatCode="0.00000">
                  <c:v>0.55919838466269067</c:v>
                </c:pt>
                <c:pt idx="2326" formatCode="0.00000">
                  <c:v>0.55770713881443801</c:v>
                </c:pt>
                <c:pt idx="2327" formatCode="0.00000">
                  <c:v>0.53571772339331714</c:v>
                </c:pt>
                <c:pt idx="2328" formatCode="0.00000">
                  <c:v>0.50685559857608609</c:v>
                </c:pt>
                <c:pt idx="2329" formatCode="0.00000">
                  <c:v>0.49725545004392979</c:v>
                </c:pt>
              </c:numCache>
            </c:numRef>
          </c:yVal>
          <c:smooth val="0"/>
        </c:ser>
        <c:ser>
          <c:idx val="1"/>
          <c:order val="1"/>
          <c:tx>
            <c:v>Model Result</c:v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'1_USGS'!$C$1:$C$17461</c:f>
              <c:numCache>
                <c:formatCode>0.00000</c:formatCode>
                <c:ptCount val="17461"/>
                <c:pt idx="0">
                  <c:v>0</c:v>
                </c:pt>
                <c:pt idx="1">
                  <c:v>4.1666666666666666E-3</c:v>
                </c:pt>
                <c:pt idx="2">
                  <c:v>8.3333333333333332E-3</c:v>
                </c:pt>
                <c:pt idx="3">
                  <c:v>1.2500000000000001E-2</c:v>
                </c:pt>
                <c:pt idx="4">
                  <c:v>1.6666666666666666E-2</c:v>
                </c:pt>
                <c:pt idx="5">
                  <c:v>2.0833333333333332E-2</c:v>
                </c:pt>
                <c:pt idx="6">
                  <c:v>2.4999999999999998E-2</c:v>
                </c:pt>
                <c:pt idx="7">
                  <c:v>2.9166666666666664E-2</c:v>
                </c:pt>
                <c:pt idx="8">
                  <c:v>3.3333333333333333E-2</c:v>
                </c:pt>
                <c:pt idx="9">
                  <c:v>3.7499999999999999E-2</c:v>
                </c:pt>
                <c:pt idx="10">
                  <c:v>4.1666666666666664E-2</c:v>
                </c:pt>
                <c:pt idx="11">
                  <c:v>4.583333333333333E-2</c:v>
                </c:pt>
                <c:pt idx="12">
                  <c:v>4.9999999999999996E-2</c:v>
                </c:pt>
                <c:pt idx="13">
                  <c:v>5.4166666666666662E-2</c:v>
                </c:pt>
                <c:pt idx="14">
                  <c:v>5.8333333333333327E-2</c:v>
                </c:pt>
                <c:pt idx="15">
                  <c:v>6.2499999999999993E-2</c:v>
                </c:pt>
                <c:pt idx="16">
                  <c:v>6.6666666666666666E-2</c:v>
                </c:pt>
                <c:pt idx="17">
                  <c:v>7.0833333333333331E-2</c:v>
                </c:pt>
                <c:pt idx="18">
                  <c:v>7.4999999999999997E-2</c:v>
                </c:pt>
                <c:pt idx="19">
                  <c:v>7.9166666666666663E-2</c:v>
                </c:pt>
                <c:pt idx="20">
                  <c:v>8.3333333333333329E-2</c:v>
                </c:pt>
                <c:pt idx="21">
                  <c:v>8.7499999999999994E-2</c:v>
                </c:pt>
                <c:pt idx="22">
                  <c:v>9.166666666666666E-2</c:v>
                </c:pt>
                <c:pt idx="23">
                  <c:v>9.5833333333333326E-2</c:v>
                </c:pt>
                <c:pt idx="24">
                  <c:v>9.9999999999999992E-2</c:v>
                </c:pt>
                <c:pt idx="25">
                  <c:v>0.10416666666666666</c:v>
                </c:pt>
                <c:pt idx="26">
                  <c:v>0.10833333333333332</c:v>
                </c:pt>
                <c:pt idx="27">
                  <c:v>0.11249999999999999</c:v>
                </c:pt>
                <c:pt idx="28">
                  <c:v>0.11666666666666665</c:v>
                </c:pt>
                <c:pt idx="29">
                  <c:v>0.12083333333333332</c:v>
                </c:pt>
                <c:pt idx="30">
                  <c:v>0.12499999999999999</c:v>
                </c:pt>
                <c:pt idx="31">
                  <c:v>0.12916666666666665</c:v>
                </c:pt>
                <c:pt idx="32">
                  <c:v>0.13333333333333333</c:v>
                </c:pt>
                <c:pt idx="33">
                  <c:v>0.13750000000000001</c:v>
                </c:pt>
                <c:pt idx="34">
                  <c:v>0.14166666666666669</c:v>
                </c:pt>
                <c:pt idx="35">
                  <c:v>0.14583333333333337</c:v>
                </c:pt>
                <c:pt idx="36">
                  <c:v>0.15000000000000005</c:v>
                </c:pt>
                <c:pt idx="37">
                  <c:v>0.15416666666666673</c:v>
                </c:pt>
                <c:pt idx="38">
                  <c:v>0.15833333333333341</c:v>
                </c:pt>
                <c:pt idx="39">
                  <c:v>0.16250000000000009</c:v>
                </c:pt>
                <c:pt idx="40">
                  <c:v>0.16666666666666677</c:v>
                </c:pt>
                <c:pt idx="41">
                  <c:v>0.17083333333333345</c:v>
                </c:pt>
                <c:pt idx="42">
                  <c:v>0.17500000000000013</c:v>
                </c:pt>
                <c:pt idx="43">
                  <c:v>0.17916666666666681</c:v>
                </c:pt>
                <c:pt idx="44">
                  <c:v>0.18333333333333349</c:v>
                </c:pt>
                <c:pt idx="45">
                  <c:v>0.18750000000000017</c:v>
                </c:pt>
                <c:pt idx="46">
                  <c:v>0.19166666666666685</c:v>
                </c:pt>
                <c:pt idx="47">
                  <c:v>0.19583333333333353</c:v>
                </c:pt>
                <c:pt idx="48">
                  <c:v>0.20000000000000021</c:v>
                </c:pt>
                <c:pt idx="49">
                  <c:v>0.20416666666666689</c:v>
                </c:pt>
                <c:pt idx="50">
                  <c:v>0.20833333333333356</c:v>
                </c:pt>
                <c:pt idx="51">
                  <c:v>0.21250000000000024</c:v>
                </c:pt>
                <c:pt idx="52">
                  <c:v>0.21666666666666692</c:v>
                </c:pt>
                <c:pt idx="53">
                  <c:v>0.2208333333333336</c:v>
                </c:pt>
                <c:pt idx="54">
                  <c:v>0.22500000000000028</c:v>
                </c:pt>
                <c:pt idx="55">
                  <c:v>0.22916666666666696</c:v>
                </c:pt>
                <c:pt idx="56">
                  <c:v>0.23333333333333364</c:v>
                </c:pt>
                <c:pt idx="57">
                  <c:v>0.23750000000000032</c:v>
                </c:pt>
                <c:pt idx="58">
                  <c:v>0.241666666666667</c:v>
                </c:pt>
                <c:pt idx="59">
                  <c:v>0.24583333333333368</c:v>
                </c:pt>
                <c:pt idx="60">
                  <c:v>0.25000000000000033</c:v>
                </c:pt>
                <c:pt idx="61">
                  <c:v>0.25416666666666698</c:v>
                </c:pt>
                <c:pt idx="62">
                  <c:v>0.25833333333333364</c:v>
                </c:pt>
                <c:pt idx="63">
                  <c:v>0.26250000000000029</c:v>
                </c:pt>
                <c:pt idx="64">
                  <c:v>0.26666666666666694</c:v>
                </c:pt>
                <c:pt idx="65">
                  <c:v>0.27083333333333359</c:v>
                </c:pt>
                <c:pt idx="66">
                  <c:v>0.27500000000000024</c:v>
                </c:pt>
                <c:pt idx="67">
                  <c:v>0.2791666666666669</c:v>
                </c:pt>
                <c:pt idx="68">
                  <c:v>0.28333333333333355</c:v>
                </c:pt>
                <c:pt idx="69">
                  <c:v>0.2875000000000002</c:v>
                </c:pt>
                <c:pt idx="70">
                  <c:v>0.29166666666666685</c:v>
                </c:pt>
                <c:pt idx="71">
                  <c:v>0.2958333333333335</c:v>
                </c:pt>
                <c:pt idx="72">
                  <c:v>0.30000000000000016</c:v>
                </c:pt>
                <c:pt idx="73">
                  <c:v>0.30416666666666681</c:v>
                </c:pt>
                <c:pt idx="74">
                  <c:v>0.30833333333333346</c:v>
                </c:pt>
                <c:pt idx="75">
                  <c:v>0.31250000000000011</c:v>
                </c:pt>
                <c:pt idx="76">
                  <c:v>0.31666666666666676</c:v>
                </c:pt>
                <c:pt idx="77">
                  <c:v>0.32083333333333341</c:v>
                </c:pt>
                <c:pt idx="78">
                  <c:v>0.32500000000000007</c:v>
                </c:pt>
                <c:pt idx="79">
                  <c:v>0.32916666666666672</c:v>
                </c:pt>
                <c:pt idx="80">
                  <c:v>0.33333333333333337</c:v>
                </c:pt>
                <c:pt idx="81">
                  <c:v>0.33750000000000002</c:v>
                </c:pt>
                <c:pt idx="82">
                  <c:v>0.34166666666666667</c:v>
                </c:pt>
                <c:pt idx="83">
                  <c:v>0.34583333333333333</c:v>
                </c:pt>
                <c:pt idx="84">
                  <c:v>0.35</c:v>
                </c:pt>
                <c:pt idx="85">
                  <c:v>0.35416666666666663</c:v>
                </c:pt>
                <c:pt idx="86">
                  <c:v>0.35833333333333328</c:v>
                </c:pt>
                <c:pt idx="87">
                  <c:v>0.36249999999999993</c:v>
                </c:pt>
                <c:pt idx="88">
                  <c:v>0.36666666666666659</c:v>
                </c:pt>
                <c:pt idx="89">
                  <c:v>0.37083333333333324</c:v>
                </c:pt>
                <c:pt idx="90">
                  <c:v>0.37499999999999989</c:v>
                </c:pt>
                <c:pt idx="91">
                  <c:v>0.37916666666666654</c:v>
                </c:pt>
                <c:pt idx="92">
                  <c:v>0.38333333333333319</c:v>
                </c:pt>
                <c:pt idx="93">
                  <c:v>0.38749999999999984</c:v>
                </c:pt>
                <c:pt idx="94">
                  <c:v>0.3916666666666665</c:v>
                </c:pt>
                <c:pt idx="95">
                  <c:v>0.39583333333333315</c:v>
                </c:pt>
                <c:pt idx="96">
                  <c:v>0.3999999999999998</c:v>
                </c:pt>
                <c:pt idx="97">
                  <c:v>0.40416666666666645</c:v>
                </c:pt>
                <c:pt idx="98">
                  <c:v>0.4083333333333331</c:v>
                </c:pt>
                <c:pt idx="99">
                  <c:v>0.41249999999999976</c:v>
                </c:pt>
                <c:pt idx="100">
                  <c:v>0.41666666666666641</c:v>
                </c:pt>
                <c:pt idx="101">
                  <c:v>0.42083333333333306</c:v>
                </c:pt>
                <c:pt idx="102">
                  <c:v>0.42499999999999971</c:v>
                </c:pt>
                <c:pt idx="103">
                  <c:v>0.42916666666666636</c:v>
                </c:pt>
                <c:pt idx="104">
                  <c:v>0.43333333333333302</c:v>
                </c:pt>
                <c:pt idx="105">
                  <c:v>0.43749999999999967</c:v>
                </c:pt>
                <c:pt idx="106">
                  <c:v>0.44166666666666632</c:v>
                </c:pt>
                <c:pt idx="107">
                  <c:v>0.44583333333333297</c:v>
                </c:pt>
                <c:pt idx="108">
                  <c:v>0.44999999999999962</c:v>
                </c:pt>
                <c:pt idx="109">
                  <c:v>0.45416666666666627</c:v>
                </c:pt>
                <c:pt idx="110">
                  <c:v>0.45833333333333293</c:v>
                </c:pt>
                <c:pt idx="111">
                  <c:v>0.46249999999999958</c:v>
                </c:pt>
                <c:pt idx="112">
                  <c:v>0.46666666666666623</c:v>
                </c:pt>
                <c:pt idx="113">
                  <c:v>0.47083333333333288</c:v>
                </c:pt>
                <c:pt idx="114">
                  <c:v>0.47499999999999953</c:v>
                </c:pt>
                <c:pt idx="115">
                  <c:v>0.47916666666666619</c:v>
                </c:pt>
                <c:pt idx="116">
                  <c:v>0.48333333333333284</c:v>
                </c:pt>
                <c:pt idx="117">
                  <c:v>0.48749999999999949</c:v>
                </c:pt>
                <c:pt idx="118">
                  <c:v>0.49166666666666614</c:v>
                </c:pt>
                <c:pt idx="119">
                  <c:v>0.49583333333333279</c:v>
                </c:pt>
                <c:pt idx="120">
                  <c:v>0.49999999999999944</c:v>
                </c:pt>
                <c:pt idx="121">
                  <c:v>0.5041666666666661</c:v>
                </c:pt>
                <c:pt idx="122">
                  <c:v>0.50833333333333275</c:v>
                </c:pt>
                <c:pt idx="123">
                  <c:v>0.5124999999999994</c:v>
                </c:pt>
                <c:pt idx="124">
                  <c:v>0.51666666666666605</c:v>
                </c:pt>
                <c:pt idx="125">
                  <c:v>0.5208333333333327</c:v>
                </c:pt>
                <c:pt idx="126">
                  <c:v>0.52499999999999936</c:v>
                </c:pt>
                <c:pt idx="127">
                  <c:v>0.52916666666666601</c:v>
                </c:pt>
                <c:pt idx="128">
                  <c:v>0.53333333333333266</c:v>
                </c:pt>
                <c:pt idx="129">
                  <c:v>0.53749999999999931</c:v>
                </c:pt>
                <c:pt idx="130">
                  <c:v>0.54166666666666596</c:v>
                </c:pt>
                <c:pt idx="131">
                  <c:v>0.54583333333333262</c:v>
                </c:pt>
                <c:pt idx="132">
                  <c:v>0.54999999999999927</c:v>
                </c:pt>
                <c:pt idx="133">
                  <c:v>0.55416666666666592</c:v>
                </c:pt>
                <c:pt idx="134">
                  <c:v>0.55833333333333257</c:v>
                </c:pt>
                <c:pt idx="135">
                  <c:v>0.56249999999999922</c:v>
                </c:pt>
                <c:pt idx="136">
                  <c:v>0.56666666666666587</c:v>
                </c:pt>
                <c:pt idx="137">
                  <c:v>0.57083333333333253</c:v>
                </c:pt>
                <c:pt idx="138">
                  <c:v>0.57499999999999918</c:v>
                </c:pt>
                <c:pt idx="139">
                  <c:v>0.57916666666666583</c:v>
                </c:pt>
                <c:pt idx="140">
                  <c:v>0.58333333333333248</c:v>
                </c:pt>
                <c:pt idx="141">
                  <c:v>0.58749999999999913</c:v>
                </c:pt>
                <c:pt idx="142">
                  <c:v>0.59166666666666579</c:v>
                </c:pt>
                <c:pt idx="143">
                  <c:v>0.59583333333333244</c:v>
                </c:pt>
                <c:pt idx="144">
                  <c:v>0.59999999999999909</c:v>
                </c:pt>
                <c:pt idx="145">
                  <c:v>0.60416666666666574</c:v>
                </c:pt>
                <c:pt idx="146">
                  <c:v>0.60833333333333239</c:v>
                </c:pt>
                <c:pt idx="147">
                  <c:v>0.61249999999999905</c:v>
                </c:pt>
                <c:pt idx="148">
                  <c:v>0.6166666666666657</c:v>
                </c:pt>
                <c:pt idx="149">
                  <c:v>0.62083333333333235</c:v>
                </c:pt>
                <c:pt idx="150">
                  <c:v>0.624999999999999</c:v>
                </c:pt>
                <c:pt idx="151">
                  <c:v>0.62916666666666565</c:v>
                </c:pt>
                <c:pt idx="152">
                  <c:v>0.6333333333333323</c:v>
                </c:pt>
                <c:pt idx="153">
                  <c:v>0.63749999999999896</c:v>
                </c:pt>
                <c:pt idx="154">
                  <c:v>0.64166666666666561</c:v>
                </c:pt>
                <c:pt idx="155">
                  <c:v>0.64583333333333226</c:v>
                </c:pt>
                <c:pt idx="156">
                  <c:v>0.64999999999999891</c:v>
                </c:pt>
                <c:pt idx="157">
                  <c:v>0.65416666666666556</c:v>
                </c:pt>
                <c:pt idx="158">
                  <c:v>0.65833333333333222</c:v>
                </c:pt>
                <c:pt idx="159">
                  <c:v>0.66249999999999887</c:v>
                </c:pt>
                <c:pt idx="160">
                  <c:v>0.66666666666666552</c:v>
                </c:pt>
                <c:pt idx="161">
                  <c:v>0.67083333333333217</c:v>
                </c:pt>
                <c:pt idx="162">
                  <c:v>0.67499999999999882</c:v>
                </c:pt>
                <c:pt idx="163">
                  <c:v>0.67916666666666548</c:v>
                </c:pt>
                <c:pt idx="164">
                  <c:v>0.68333333333333213</c:v>
                </c:pt>
                <c:pt idx="165">
                  <c:v>0.68749999999999878</c:v>
                </c:pt>
                <c:pt idx="166">
                  <c:v>0.69166666666666543</c:v>
                </c:pt>
                <c:pt idx="167">
                  <c:v>0.69583333333333208</c:v>
                </c:pt>
                <c:pt idx="168">
                  <c:v>0.69999999999999873</c:v>
                </c:pt>
                <c:pt idx="169">
                  <c:v>0.70416666666666539</c:v>
                </c:pt>
                <c:pt idx="170">
                  <c:v>0.70833333333333204</c:v>
                </c:pt>
                <c:pt idx="171">
                  <c:v>0.71249999999999869</c:v>
                </c:pt>
                <c:pt idx="172">
                  <c:v>0.71666666666666534</c:v>
                </c:pt>
                <c:pt idx="173">
                  <c:v>0.72083333333333199</c:v>
                </c:pt>
                <c:pt idx="174">
                  <c:v>0.72499999999999865</c:v>
                </c:pt>
                <c:pt idx="175">
                  <c:v>0.7291666666666653</c:v>
                </c:pt>
                <c:pt idx="176">
                  <c:v>0.73333333333333195</c:v>
                </c:pt>
                <c:pt idx="177">
                  <c:v>0.7374999999999986</c:v>
                </c:pt>
                <c:pt idx="178">
                  <c:v>0.74166666666666525</c:v>
                </c:pt>
                <c:pt idx="179">
                  <c:v>0.7458333333333319</c:v>
                </c:pt>
                <c:pt idx="180">
                  <c:v>0.74999999999999856</c:v>
                </c:pt>
                <c:pt idx="181">
                  <c:v>0.75416666666666521</c:v>
                </c:pt>
                <c:pt idx="182">
                  <c:v>0.75833333333333186</c:v>
                </c:pt>
                <c:pt idx="183">
                  <c:v>0.76249999999999851</c:v>
                </c:pt>
                <c:pt idx="184">
                  <c:v>0.76666666666666516</c:v>
                </c:pt>
                <c:pt idx="185">
                  <c:v>0.77083333333333182</c:v>
                </c:pt>
                <c:pt idx="186">
                  <c:v>0.77499999999999847</c:v>
                </c:pt>
                <c:pt idx="187">
                  <c:v>0.77916666666666512</c:v>
                </c:pt>
                <c:pt idx="188">
                  <c:v>0.78333333333333177</c:v>
                </c:pt>
                <c:pt idx="189">
                  <c:v>0.78749999999999842</c:v>
                </c:pt>
                <c:pt idx="190">
                  <c:v>0.79166666666666508</c:v>
                </c:pt>
                <c:pt idx="191">
                  <c:v>0.79583333333333173</c:v>
                </c:pt>
                <c:pt idx="192">
                  <c:v>0.79999999999999838</c:v>
                </c:pt>
                <c:pt idx="193">
                  <c:v>0.80416666666666503</c:v>
                </c:pt>
                <c:pt idx="194">
                  <c:v>0.80833333333333168</c:v>
                </c:pt>
                <c:pt idx="195">
                  <c:v>0.81249999999999833</c:v>
                </c:pt>
                <c:pt idx="196">
                  <c:v>0.81666666666666499</c:v>
                </c:pt>
                <c:pt idx="197">
                  <c:v>0.82083333333333164</c:v>
                </c:pt>
                <c:pt idx="198">
                  <c:v>0.82499999999999829</c:v>
                </c:pt>
                <c:pt idx="199">
                  <c:v>0.82916666666666494</c:v>
                </c:pt>
                <c:pt idx="200">
                  <c:v>0.83333333333333159</c:v>
                </c:pt>
                <c:pt idx="201">
                  <c:v>0.83749999999999825</c:v>
                </c:pt>
                <c:pt idx="202">
                  <c:v>0.8416666666666649</c:v>
                </c:pt>
                <c:pt idx="203">
                  <c:v>0.84583333333333155</c:v>
                </c:pt>
                <c:pt idx="204">
                  <c:v>0.8499999999999982</c:v>
                </c:pt>
                <c:pt idx="205">
                  <c:v>0.85416666666666485</c:v>
                </c:pt>
                <c:pt idx="206">
                  <c:v>0.85833333333333151</c:v>
                </c:pt>
                <c:pt idx="207">
                  <c:v>0.86249999999999816</c:v>
                </c:pt>
                <c:pt idx="208">
                  <c:v>0.86666666666666481</c:v>
                </c:pt>
                <c:pt idx="209">
                  <c:v>0.87083333333333146</c:v>
                </c:pt>
                <c:pt idx="210">
                  <c:v>0.87499999999999811</c:v>
                </c:pt>
                <c:pt idx="211">
                  <c:v>0.87916666666666476</c:v>
                </c:pt>
                <c:pt idx="212">
                  <c:v>0.88333333333333142</c:v>
                </c:pt>
                <c:pt idx="213">
                  <c:v>0.88749999999999807</c:v>
                </c:pt>
                <c:pt idx="214">
                  <c:v>0.89166666666666472</c:v>
                </c:pt>
                <c:pt idx="215">
                  <c:v>0.89583333333333137</c:v>
                </c:pt>
                <c:pt idx="216">
                  <c:v>0.89999999999999802</c:v>
                </c:pt>
                <c:pt idx="217">
                  <c:v>0.90416666666666468</c:v>
                </c:pt>
                <c:pt idx="218">
                  <c:v>0.90833333333333133</c:v>
                </c:pt>
                <c:pt idx="219">
                  <c:v>0.91249999999999798</c:v>
                </c:pt>
                <c:pt idx="220">
                  <c:v>0.91666666666666463</c:v>
                </c:pt>
                <c:pt idx="221">
                  <c:v>0.92083333333333128</c:v>
                </c:pt>
                <c:pt idx="222">
                  <c:v>0.92499999999999793</c:v>
                </c:pt>
                <c:pt idx="223">
                  <c:v>0.92916666666666459</c:v>
                </c:pt>
                <c:pt idx="224">
                  <c:v>0.93333333333333124</c:v>
                </c:pt>
                <c:pt idx="225">
                  <c:v>0.93749999999999789</c:v>
                </c:pt>
                <c:pt idx="226">
                  <c:v>0.94166666666666454</c:v>
                </c:pt>
                <c:pt idx="227">
                  <c:v>0.94583333333333119</c:v>
                </c:pt>
                <c:pt idx="228">
                  <c:v>0.94999999999999785</c:v>
                </c:pt>
                <c:pt idx="229">
                  <c:v>0.9541666666666645</c:v>
                </c:pt>
                <c:pt idx="230">
                  <c:v>0.95833333333333115</c:v>
                </c:pt>
                <c:pt idx="231">
                  <c:v>0.9624999999999978</c:v>
                </c:pt>
                <c:pt idx="232">
                  <c:v>0.96666666666666445</c:v>
                </c:pt>
                <c:pt idx="233">
                  <c:v>0.97083333333333111</c:v>
                </c:pt>
                <c:pt idx="234">
                  <c:v>0.97499999999999776</c:v>
                </c:pt>
                <c:pt idx="235">
                  <c:v>0.97916666666666441</c:v>
                </c:pt>
                <c:pt idx="236">
                  <c:v>0.98333333333333106</c:v>
                </c:pt>
                <c:pt idx="237">
                  <c:v>0.98749999999999771</c:v>
                </c:pt>
                <c:pt idx="238">
                  <c:v>0.99166666666666436</c:v>
                </c:pt>
                <c:pt idx="239">
                  <c:v>0.99583333333333102</c:v>
                </c:pt>
                <c:pt idx="240">
                  <c:v>0.99999999999999767</c:v>
                </c:pt>
                <c:pt idx="241">
                  <c:v>1.0041666666666644</c:v>
                </c:pt>
                <c:pt idx="242">
                  <c:v>1.0083333333333311</c:v>
                </c:pt>
                <c:pt idx="243">
                  <c:v>1.0124999999999977</c:v>
                </c:pt>
                <c:pt idx="244">
                  <c:v>1.0166666666666644</c:v>
                </c:pt>
                <c:pt idx="245">
                  <c:v>1.020833333333331</c:v>
                </c:pt>
                <c:pt idx="246">
                  <c:v>1.0249999999999977</c:v>
                </c:pt>
                <c:pt idx="247">
                  <c:v>1.0291666666666643</c:v>
                </c:pt>
                <c:pt idx="248">
                  <c:v>1.033333333333331</c:v>
                </c:pt>
                <c:pt idx="249">
                  <c:v>1.0374999999999976</c:v>
                </c:pt>
                <c:pt idx="250">
                  <c:v>1.0416666666666643</c:v>
                </c:pt>
                <c:pt idx="251">
                  <c:v>1.045833333333331</c:v>
                </c:pt>
                <c:pt idx="252">
                  <c:v>1.0499999999999976</c:v>
                </c:pt>
                <c:pt idx="253">
                  <c:v>1.0541666666666643</c:v>
                </c:pt>
                <c:pt idx="254">
                  <c:v>1.0583333333333309</c:v>
                </c:pt>
                <c:pt idx="255">
                  <c:v>1.0624999999999976</c:v>
                </c:pt>
                <c:pt idx="256">
                  <c:v>1.0666666666666642</c:v>
                </c:pt>
                <c:pt idx="257">
                  <c:v>1.0708333333333309</c:v>
                </c:pt>
                <c:pt idx="258">
                  <c:v>1.0749999999999975</c:v>
                </c:pt>
                <c:pt idx="259">
                  <c:v>1.0791666666666642</c:v>
                </c:pt>
                <c:pt idx="260">
                  <c:v>1.0833333333333308</c:v>
                </c:pt>
                <c:pt idx="261">
                  <c:v>1.0874999999999975</c:v>
                </c:pt>
                <c:pt idx="262">
                  <c:v>1.0916666666666641</c:v>
                </c:pt>
                <c:pt idx="263">
                  <c:v>1.0958333333333308</c:v>
                </c:pt>
                <c:pt idx="264">
                  <c:v>1.0999999999999974</c:v>
                </c:pt>
                <c:pt idx="265">
                  <c:v>1.1041666666666641</c:v>
                </c:pt>
                <c:pt idx="266">
                  <c:v>1.1083333333333307</c:v>
                </c:pt>
                <c:pt idx="267">
                  <c:v>1.1124999999999974</c:v>
                </c:pt>
                <c:pt idx="268">
                  <c:v>1.116666666666664</c:v>
                </c:pt>
                <c:pt idx="269">
                  <c:v>1.1208333333333307</c:v>
                </c:pt>
                <c:pt idx="270">
                  <c:v>1.1249999999999973</c:v>
                </c:pt>
                <c:pt idx="271">
                  <c:v>1.129166666666664</c:v>
                </c:pt>
                <c:pt idx="272">
                  <c:v>1.1333333333333306</c:v>
                </c:pt>
                <c:pt idx="273">
                  <c:v>1.1374999999999973</c:v>
                </c:pt>
                <c:pt idx="274">
                  <c:v>1.1416666666666639</c:v>
                </c:pt>
                <c:pt idx="275">
                  <c:v>1.1458333333333306</c:v>
                </c:pt>
                <c:pt idx="276">
                  <c:v>1.1499999999999972</c:v>
                </c:pt>
                <c:pt idx="277">
                  <c:v>1.1541666666666639</c:v>
                </c:pt>
                <c:pt idx="278">
                  <c:v>1.1583333333333306</c:v>
                </c:pt>
                <c:pt idx="279">
                  <c:v>1.1624999999999972</c:v>
                </c:pt>
                <c:pt idx="280">
                  <c:v>1.1666666666666639</c:v>
                </c:pt>
                <c:pt idx="281">
                  <c:v>1.1708333333333305</c:v>
                </c:pt>
                <c:pt idx="282">
                  <c:v>1.1749999999999972</c:v>
                </c:pt>
                <c:pt idx="283">
                  <c:v>1.1791666666666638</c:v>
                </c:pt>
                <c:pt idx="284">
                  <c:v>1.1833333333333305</c:v>
                </c:pt>
                <c:pt idx="285">
                  <c:v>1.1874999999999971</c:v>
                </c:pt>
                <c:pt idx="286">
                  <c:v>1.1916666666666638</c:v>
                </c:pt>
                <c:pt idx="287">
                  <c:v>1.1958333333333304</c:v>
                </c:pt>
                <c:pt idx="288">
                  <c:v>1.1999999999999971</c:v>
                </c:pt>
                <c:pt idx="289">
                  <c:v>1.2041666666666637</c:v>
                </c:pt>
                <c:pt idx="290">
                  <c:v>1.2083333333333304</c:v>
                </c:pt>
                <c:pt idx="291">
                  <c:v>1.212499999999997</c:v>
                </c:pt>
                <c:pt idx="292">
                  <c:v>1.2166666666666637</c:v>
                </c:pt>
                <c:pt idx="293">
                  <c:v>1.2208333333333303</c:v>
                </c:pt>
                <c:pt idx="294">
                  <c:v>1.224999999999997</c:v>
                </c:pt>
                <c:pt idx="295">
                  <c:v>1.2291666666666636</c:v>
                </c:pt>
                <c:pt idx="296">
                  <c:v>1.2333333333333303</c:v>
                </c:pt>
                <c:pt idx="297">
                  <c:v>1.2374999999999969</c:v>
                </c:pt>
                <c:pt idx="298">
                  <c:v>1.2416666666666636</c:v>
                </c:pt>
                <c:pt idx="299">
                  <c:v>1.2458333333333302</c:v>
                </c:pt>
                <c:pt idx="300">
                  <c:v>1.2499999999999969</c:v>
                </c:pt>
                <c:pt idx="301">
                  <c:v>1.2541666666666635</c:v>
                </c:pt>
                <c:pt idx="302">
                  <c:v>1.2583333333333302</c:v>
                </c:pt>
                <c:pt idx="303">
                  <c:v>1.2624999999999968</c:v>
                </c:pt>
                <c:pt idx="304">
                  <c:v>1.2666666666666635</c:v>
                </c:pt>
                <c:pt idx="305">
                  <c:v>1.2708333333333302</c:v>
                </c:pt>
                <c:pt idx="306">
                  <c:v>1.2749999999999968</c:v>
                </c:pt>
                <c:pt idx="307">
                  <c:v>1.2791666666666635</c:v>
                </c:pt>
                <c:pt idx="308">
                  <c:v>1.2833333333333301</c:v>
                </c:pt>
                <c:pt idx="309">
                  <c:v>1.2874999999999968</c:v>
                </c:pt>
                <c:pt idx="310">
                  <c:v>1.2916666666666634</c:v>
                </c:pt>
                <c:pt idx="311">
                  <c:v>1.2958333333333301</c:v>
                </c:pt>
                <c:pt idx="312">
                  <c:v>1.2999999999999967</c:v>
                </c:pt>
                <c:pt idx="313">
                  <c:v>1.3041666666666634</c:v>
                </c:pt>
                <c:pt idx="314">
                  <c:v>1.30833333333333</c:v>
                </c:pt>
                <c:pt idx="315">
                  <c:v>1.3124999999999967</c:v>
                </c:pt>
                <c:pt idx="316">
                  <c:v>1.3166666666666633</c:v>
                </c:pt>
                <c:pt idx="317">
                  <c:v>1.32083333333333</c:v>
                </c:pt>
                <c:pt idx="318">
                  <c:v>1.3249999999999966</c:v>
                </c:pt>
                <c:pt idx="319">
                  <c:v>1.3291666666666633</c:v>
                </c:pt>
                <c:pt idx="320">
                  <c:v>1.3333333333333299</c:v>
                </c:pt>
                <c:pt idx="321">
                  <c:v>1.3374999999999966</c:v>
                </c:pt>
                <c:pt idx="322">
                  <c:v>1.3416666666666632</c:v>
                </c:pt>
                <c:pt idx="323">
                  <c:v>1.3458333333333299</c:v>
                </c:pt>
                <c:pt idx="324">
                  <c:v>1.3499999999999965</c:v>
                </c:pt>
                <c:pt idx="325">
                  <c:v>1.3541666666666632</c:v>
                </c:pt>
                <c:pt idx="326">
                  <c:v>1.3583333333333298</c:v>
                </c:pt>
                <c:pt idx="327">
                  <c:v>1.3624999999999965</c:v>
                </c:pt>
                <c:pt idx="328">
                  <c:v>1.3666666666666631</c:v>
                </c:pt>
                <c:pt idx="329">
                  <c:v>1.3708333333333298</c:v>
                </c:pt>
                <c:pt idx="330">
                  <c:v>1.3749999999999964</c:v>
                </c:pt>
                <c:pt idx="331">
                  <c:v>1.3791666666666631</c:v>
                </c:pt>
                <c:pt idx="332">
                  <c:v>1.3833333333333298</c:v>
                </c:pt>
                <c:pt idx="333">
                  <c:v>1.3874999999999964</c:v>
                </c:pt>
                <c:pt idx="334">
                  <c:v>1.3916666666666631</c:v>
                </c:pt>
                <c:pt idx="335">
                  <c:v>1.3958333333333297</c:v>
                </c:pt>
                <c:pt idx="336">
                  <c:v>1.3999999999999964</c:v>
                </c:pt>
                <c:pt idx="337">
                  <c:v>1.404166666666663</c:v>
                </c:pt>
                <c:pt idx="338">
                  <c:v>1.4083333333333297</c:v>
                </c:pt>
                <c:pt idx="339">
                  <c:v>1.4124999999999963</c:v>
                </c:pt>
                <c:pt idx="340">
                  <c:v>1.416666666666663</c:v>
                </c:pt>
                <c:pt idx="341">
                  <c:v>1.4208333333333296</c:v>
                </c:pt>
                <c:pt idx="342">
                  <c:v>1.4249999999999963</c:v>
                </c:pt>
                <c:pt idx="343">
                  <c:v>1.4291666666666629</c:v>
                </c:pt>
                <c:pt idx="344">
                  <c:v>1.4333333333333296</c:v>
                </c:pt>
                <c:pt idx="345">
                  <c:v>1.4374999999999962</c:v>
                </c:pt>
                <c:pt idx="346">
                  <c:v>1.4416666666666629</c:v>
                </c:pt>
                <c:pt idx="347">
                  <c:v>1.4458333333333295</c:v>
                </c:pt>
                <c:pt idx="348">
                  <c:v>1.4499999999999962</c:v>
                </c:pt>
                <c:pt idx="349">
                  <c:v>1.4541666666666628</c:v>
                </c:pt>
                <c:pt idx="350">
                  <c:v>1.4583333333333295</c:v>
                </c:pt>
                <c:pt idx="351">
                  <c:v>1.4624999999999961</c:v>
                </c:pt>
                <c:pt idx="352">
                  <c:v>1.4666666666666628</c:v>
                </c:pt>
                <c:pt idx="353">
                  <c:v>1.4708333333333294</c:v>
                </c:pt>
                <c:pt idx="354">
                  <c:v>1.4749999999999961</c:v>
                </c:pt>
                <c:pt idx="355">
                  <c:v>1.4791666666666627</c:v>
                </c:pt>
                <c:pt idx="356">
                  <c:v>1.4833333333333294</c:v>
                </c:pt>
                <c:pt idx="357">
                  <c:v>1.487499999999996</c:v>
                </c:pt>
                <c:pt idx="358">
                  <c:v>1.4916666666666627</c:v>
                </c:pt>
                <c:pt idx="359">
                  <c:v>1.4958333333333294</c:v>
                </c:pt>
                <c:pt idx="360">
                  <c:v>1.499999999999996</c:v>
                </c:pt>
                <c:pt idx="361">
                  <c:v>1.5041666666666627</c:v>
                </c:pt>
                <c:pt idx="362">
                  <c:v>1.5083333333333293</c:v>
                </c:pt>
                <c:pt idx="363">
                  <c:v>1.512499999999996</c:v>
                </c:pt>
                <c:pt idx="364">
                  <c:v>1.5166666666666626</c:v>
                </c:pt>
                <c:pt idx="365">
                  <c:v>1.5208333333333293</c:v>
                </c:pt>
                <c:pt idx="366">
                  <c:v>1.5249999999999959</c:v>
                </c:pt>
                <c:pt idx="367">
                  <c:v>1.5291666666666626</c:v>
                </c:pt>
                <c:pt idx="368">
                  <c:v>1.5333333333333292</c:v>
                </c:pt>
                <c:pt idx="369">
                  <c:v>1.5374999999999959</c:v>
                </c:pt>
                <c:pt idx="370">
                  <c:v>1.5416666666666625</c:v>
                </c:pt>
                <c:pt idx="371">
                  <c:v>1.5458333333333292</c:v>
                </c:pt>
                <c:pt idx="372">
                  <c:v>1.5499999999999958</c:v>
                </c:pt>
                <c:pt idx="373">
                  <c:v>1.5541666666666625</c:v>
                </c:pt>
                <c:pt idx="374">
                  <c:v>1.5583333333333291</c:v>
                </c:pt>
                <c:pt idx="375">
                  <c:v>1.5624999999999958</c:v>
                </c:pt>
                <c:pt idx="376">
                  <c:v>1.5666666666666624</c:v>
                </c:pt>
                <c:pt idx="377">
                  <c:v>1.5708333333333291</c:v>
                </c:pt>
                <c:pt idx="378">
                  <c:v>1.5749999999999957</c:v>
                </c:pt>
                <c:pt idx="379">
                  <c:v>1.5791666666666624</c:v>
                </c:pt>
                <c:pt idx="380">
                  <c:v>1.583333333333329</c:v>
                </c:pt>
                <c:pt idx="381">
                  <c:v>1.5874999999999957</c:v>
                </c:pt>
                <c:pt idx="382">
                  <c:v>1.5916666666666623</c:v>
                </c:pt>
                <c:pt idx="383">
                  <c:v>1.595833333333329</c:v>
                </c:pt>
                <c:pt idx="384">
                  <c:v>1.5999999999999956</c:v>
                </c:pt>
                <c:pt idx="385">
                  <c:v>1.6041666666666623</c:v>
                </c:pt>
                <c:pt idx="386">
                  <c:v>1.608333333333329</c:v>
                </c:pt>
                <c:pt idx="387">
                  <c:v>1.6124999999999956</c:v>
                </c:pt>
                <c:pt idx="388">
                  <c:v>1.6166666666666623</c:v>
                </c:pt>
                <c:pt idx="389">
                  <c:v>1.6208333333333289</c:v>
                </c:pt>
                <c:pt idx="390">
                  <c:v>1.6249999999999956</c:v>
                </c:pt>
                <c:pt idx="391">
                  <c:v>1.6291666666666622</c:v>
                </c:pt>
                <c:pt idx="392">
                  <c:v>1.6333333333333289</c:v>
                </c:pt>
                <c:pt idx="393">
                  <c:v>1.6374999999999955</c:v>
                </c:pt>
                <c:pt idx="394">
                  <c:v>1.6416666666666622</c:v>
                </c:pt>
                <c:pt idx="395">
                  <c:v>1.6458333333333288</c:v>
                </c:pt>
                <c:pt idx="396">
                  <c:v>1.6499999999999955</c:v>
                </c:pt>
                <c:pt idx="397">
                  <c:v>1.6541666666666621</c:v>
                </c:pt>
                <c:pt idx="398">
                  <c:v>1.6583333333333288</c:v>
                </c:pt>
                <c:pt idx="399">
                  <c:v>1.6624999999999954</c:v>
                </c:pt>
                <c:pt idx="400">
                  <c:v>1.6666666666666621</c:v>
                </c:pt>
                <c:pt idx="401">
                  <c:v>1.6708333333333287</c:v>
                </c:pt>
                <c:pt idx="402">
                  <c:v>1.6749999999999954</c:v>
                </c:pt>
                <c:pt idx="403">
                  <c:v>1.679166666666662</c:v>
                </c:pt>
                <c:pt idx="404">
                  <c:v>1.6833333333333287</c:v>
                </c:pt>
                <c:pt idx="405">
                  <c:v>1.6874999999999953</c:v>
                </c:pt>
                <c:pt idx="406">
                  <c:v>1.691666666666662</c:v>
                </c:pt>
                <c:pt idx="407">
                  <c:v>1.6958333333333286</c:v>
                </c:pt>
                <c:pt idx="408">
                  <c:v>1.6999999999999953</c:v>
                </c:pt>
                <c:pt idx="409">
                  <c:v>1.7041666666666619</c:v>
                </c:pt>
                <c:pt idx="410">
                  <c:v>1.7083333333333286</c:v>
                </c:pt>
                <c:pt idx="411">
                  <c:v>1.7124999999999952</c:v>
                </c:pt>
                <c:pt idx="412">
                  <c:v>1.7166666666666619</c:v>
                </c:pt>
                <c:pt idx="413">
                  <c:v>1.7208333333333286</c:v>
                </c:pt>
                <c:pt idx="414">
                  <c:v>1.7249999999999952</c:v>
                </c:pt>
                <c:pt idx="415">
                  <c:v>1.7291666666666619</c:v>
                </c:pt>
                <c:pt idx="416">
                  <c:v>1.7333333333333285</c:v>
                </c:pt>
                <c:pt idx="417">
                  <c:v>1.7374999999999952</c:v>
                </c:pt>
                <c:pt idx="418">
                  <c:v>1.7416666666666618</c:v>
                </c:pt>
                <c:pt idx="419">
                  <c:v>1.7458333333333285</c:v>
                </c:pt>
                <c:pt idx="420">
                  <c:v>1.7499999999999951</c:v>
                </c:pt>
                <c:pt idx="421">
                  <c:v>1.7541666666666618</c:v>
                </c:pt>
                <c:pt idx="422">
                  <c:v>1.7583333333333284</c:v>
                </c:pt>
                <c:pt idx="423">
                  <c:v>1.7624999999999951</c:v>
                </c:pt>
                <c:pt idx="424">
                  <c:v>1.7666666666666617</c:v>
                </c:pt>
                <c:pt idx="425">
                  <c:v>1.7708333333333284</c:v>
                </c:pt>
                <c:pt idx="426">
                  <c:v>1.774999999999995</c:v>
                </c:pt>
                <c:pt idx="427">
                  <c:v>1.7791666666666617</c:v>
                </c:pt>
                <c:pt idx="428">
                  <c:v>1.7833333333333283</c:v>
                </c:pt>
                <c:pt idx="429">
                  <c:v>1.787499999999995</c:v>
                </c:pt>
                <c:pt idx="430">
                  <c:v>1.7916666666666616</c:v>
                </c:pt>
                <c:pt idx="431">
                  <c:v>1.7958333333333283</c:v>
                </c:pt>
                <c:pt idx="432">
                  <c:v>1.7999999999999949</c:v>
                </c:pt>
                <c:pt idx="433">
                  <c:v>1.8041666666666616</c:v>
                </c:pt>
                <c:pt idx="434">
                  <c:v>1.8083333333333282</c:v>
                </c:pt>
                <c:pt idx="435">
                  <c:v>1.8124999999999949</c:v>
                </c:pt>
                <c:pt idx="436">
                  <c:v>1.8166666666666615</c:v>
                </c:pt>
                <c:pt idx="437">
                  <c:v>1.8208333333333282</c:v>
                </c:pt>
                <c:pt idx="438">
                  <c:v>1.8249999999999948</c:v>
                </c:pt>
                <c:pt idx="439">
                  <c:v>1.8291666666666615</c:v>
                </c:pt>
                <c:pt idx="440">
                  <c:v>1.8333333333333282</c:v>
                </c:pt>
                <c:pt idx="441">
                  <c:v>1.8374999999999948</c:v>
                </c:pt>
                <c:pt idx="442">
                  <c:v>1.8416666666666615</c:v>
                </c:pt>
                <c:pt idx="443">
                  <c:v>1.8458333333333281</c:v>
                </c:pt>
                <c:pt idx="444">
                  <c:v>1.8499999999999948</c:v>
                </c:pt>
                <c:pt idx="445">
                  <c:v>1.8541666666666614</c:v>
                </c:pt>
                <c:pt idx="446">
                  <c:v>1.8583333333333281</c:v>
                </c:pt>
                <c:pt idx="447">
                  <c:v>1.8624999999999947</c:v>
                </c:pt>
                <c:pt idx="448">
                  <c:v>1.8666666666666614</c:v>
                </c:pt>
                <c:pt idx="449">
                  <c:v>1.870833333333328</c:v>
                </c:pt>
                <c:pt idx="450">
                  <c:v>1.8749999999999947</c:v>
                </c:pt>
                <c:pt idx="451">
                  <c:v>1.8791666666666613</c:v>
                </c:pt>
                <c:pt idx="452">
                  <c:v>1.883333333333328</c:v>
                </c:pt>
                <c:pt idx="453">
                  <c:v>1.8874999999999946</c:v>
                </c:pt>
                <c:pt idx="454">
                  <c:v>1.8916666666666613</c:v>
                </c:pt>
                <c:pt idx="455">
                  <c:v>1.8958333333333279</c:v>
                </c:pt>
                <c:pt idx="456">
                  <c:v>1.8999999999999946</c:v>
                </c:pt>
                <c:pt idx="457">
                  <c:v>1.9041666666666612</c:v>
                </c:pt>
                <c:pt idx="458">
                  <c:v>1.9083333333333279</c:v>
                </c:pt>
                <c:pt idx="459">
                  <c:v>1.9124999999999945</c:v>
                </c:pt>
                <c:pt idx="460">
                  <c:v>1.9166666666666612</c:v>
                </c:pt>
                <c:pt idx="461">
                  <c:v>1.9208333333333278</c:v>
                </c:pt>
                <c:pt idx="462">
                  <c:v>1.9249999999999945</c:v>
                </c:pt>
                <c:pt idx="463">
                  <c:v>1.9291666666666611</c:v>
                </c:pt>
                <c:pt idx="464">
                  <c:v>1.9333333333333278</c:v>
                </c:pt>
                <c:pt idx="465">
                  <c:v>1.9374999999999944</c:v>
                </c:pt>
                <c:pt idx="466">
                  <c:v>1.9416666666666611</c:v>
                </c:pt>
                <c:pt idx="467">
                  <c:v>1.9458333333333278</c:v>
                </c:pt>
                <c:pt idx="468">
                  <c:v>1.9499999999999944</c:v>
                </c:pt>
                <c:pt idx="469">
                  <c:v>1.9541666666666611</c:v>
                </c:pt>
                <c:pt idx="470">
                  <c:v>1.9583333333333277</c:v>
                </c:pt>
                <c:pt idx="471">
                  <c:v>1.9624999999999944</c:v>
                </c:pt>
                <c:pt idx="472">
                  <c:v>1.966666666666661</c:v>
                </c:pt>
                <c:pt idx="473">
                  <c:v>1.9708333333333277</c:v>
                </c:pt>
                <c:pt idx="474">
                  <c:v>1.9749999999999943</c:v>
                </c:pt>
                <c:pt idx="475">
                  <c:v>1.979166666666661</c:v>
                </c:pt>
                <c:pt idx="476">
                  <c:v>1.9833333333333276</c:v>
                </c:pt>
                <c:pt idx="477">
                  <c:v>1.9874999999999943</c:v>
                </c:pt>
                <c:pt idx="478">
                  <c:v>1.9916666666666609</c:v>
                </c:pt>
                <c:pt idx="479">
                  <c:v>1.9958333333333276</c:v>
                </c:pt>
                <c:pt idx="480">
                  <c:v>1.9999999999999942</c:v>
                </c:pt>
                <c:pt idx="481">
                  <c:v>2.0041666666666611</c:v>
                </c:pt>
                <c:pt idx="482">
                  <c:v>2.008333333333328</c:v>
                </c:pt>
                <c:pt idx="483">
                  <c:v>2.0124999999999948</c:v>
                </c:pt>
                <c:pt idx="484">
                  <c:v>2.0166666666666617</c:v>
                </c:pt>
                <c:pt idx="485">
                  <c:v>2.0208333333333286</c:v>
                </c:pt>
                <c:pt idx="486">
                  <c:v>2.0249999999999955</c:v>
                </c:pt>
                <c:pt idx="487">
                  <c:v>2.0291666666666623</c:v>
                </c:pt>
                <c:pt idx="488">
                  <c:v>2.0333333333333292</c:v>
                </c:pt>
                <c:pt idx="489">
                  <c:v>2.0374999999999961</c:v>
                </c:pt>
                <c:pt idx="490">
                  <c:v>2.041666666666663</c:v>
                </c:pt>
                <c:pt idx="491">
                  <c:v>2.0458333333333298</c:v>
                </c:pt>
                <c:pt idx="492">
                  <c:v>2.0499999999999967</c:v>
                </c:pt>
                <c:pt idx="493">
                  <c:v>2.0541666666666636</c:v>
                </c:pt>
                <c:pt idx="494">
                  <c:v>2.0583333333333305</c:v>
                </c:pt>
                <c:pt idx="495">
                  <c:v>2.0624999999999973</c:v>
                </c:pt>
                <c:pt idx="496">
                  <c:v>2.0666666666666642</c:v>
                </c:pt>
                <c:pt idx="497">
                  <c:v>2.0708333333333311</c:v>
                </c:pt>
                <c:pt idx="498">
                  <c:v>2.074999999999998</c:v>
                </c:pt>
                <c:pt idx="499">
                  <c:v>2.0791666666666648</c:v>
                </c:pt>
                <c:pt idx="500">
                  <c:v>2.0833333333333317</c:v>
                </c:pt>
                <c:pt idx="501">
                  <c:v>2.0874999999999986</c:v>
                </c:pt>
                <c:pt idx="502">
                  <c:v>2.0916666666666655</c:v>
                </c:pt>
                <c:pt idx="503">
                  <c:v>2.0958333333333323</c:v>
                </c:pt>
                <c:pt idx="504">
                  <c:v>2.0999999999999992</c:v>
                </c:pt>
                <c:pt idx="505">
                  <c:v>2.1041666666666661</c:v>
                </c:pt>
                <c:pt idx="506">
                  <c:v>2.1083333333333329</c:v>
                </c:pt>
                <c:pt idx="507">
                  <c:v>2.1124999999999998</c:v>
                </c:pt>
                <c:pt idx="508">
                  <c:v>2.1166666666666667</c:v>
                </c:pt>
                <c:pt idx="509">
                  <c:v>2.1208333333333336</c:v>
                </c:pt>
                <c:pt idx="510">
                  <c:v>2.1250000000000004</c:v>
                </c:pt>
                <c:pt idx="511">
                  <c:v>2.1291666666666673</c:v>
                </c:pt>
                <c:pt idx="512">
                  <c:v>2.1333333333333342</c:v>
                </c:pt>
                <c:pt idx="513">
                  <c:v>2.1375000000000011</c:v>
                </c:pt>
                <c:pt idx="514">
                  <c:v>2.1416666666666679</c:v>
                </c:pt>
                <c:pt idx="515">
                  <c:v>2.1458333333333348</c:v>
                </c:pt>
                <c:pt idx="516">
                  <c:v>2.1500000000000017</c:v>
                </c:pt>
                <c:pt idx="517">
                  <c:v>2.1541666666666686</c:v>
                </c:pt>
                <c:pt idx="518">
                  <c:v>2.1583333333333354</c:v>
                </c:pt>
                <c:pt idx="519">
                  <c:v>2.1625000000000023</c:v>
                </c:pt>
                <c:pt idx="520">
                  <c:v>2.1666666666666692</c:v>
                </c:pt>
                <c:pt idx="521">
                  <c:v>2.1708333333333361</c:v>
                </c:pt>
                <c:pt idx="522">
                  <c:v>2.1750000000000029</c:v>
                </c:pt>
                <c:pt idx="523">
                  <c:v>2.1791666666666698</c:v>
                </c:pt>
                <c:pt idx="524">
                  <c:v>2.1833333333333367</c:v>
                </c:pt>
                <c:pt idx="525">
                  <c:v>2.1875000000000036</c:v>
                </c:pt>
                <c:pt idx="526">
                  <c:v>2.1916666666666704</c:v>
                </c:pt>
                <c:pt idx="527">
                  <c:v>2.1958333333333373</c:v>
                </c:pt>
                <c:pt idx="528">
                  <c:v>2.2000000000000042</c:v>
                </c:pt>
                <c:pt idx="529">
                  <c:v>2.204166666666671</c:v>
                </c:pt>
                <c:pt idx="530">
                  <c:v>2.2083333333333379</c:v>
                </c:pt>
                <c:pt idx="531">
                  <c:v>2.2125000000000048</c:v>
                </c:pt>
                <c:pt idx="532">
                  <c:v>2.2166666666666717</c:v>
                </c:pt>
                <c:pt idx="533">
                  <c:v>2.2208333333333385</c:v>
                </c:pt>
                <c:pt idx="534">
                  <c:v>2.2250000000000054</c:v>
                </c:pt>
                <c:pt idx="535">
                  <c:v>2.2291666666666723</c:v>
                </c:pt>
                <c:pt idx="536">
                  <c:v>2.2333333333333392</c:v>
                </c:pt>
                <c:pt idx="537">
                  <c:v>2.237500000000006</c:v>
                </c:pt>
                <c:pt idx="538">
                  <c:v>2.2416666666666729</c:v>
                </c:pt>
                <c:pt idx="539">
                  <c:v>2.2458333333333398</c:v>
                </c:pt>
                <c:pt idx="540">
                  <c:v>2.2500000000000067</c:v>
                </c:pt>
                <c:pt idx="541">
                  <c:v>2.2541666666666735</c:v>
                </c:pt>
                <c:pt idx="542">
                  <c:v>2.2583333333333404</c:v>
                </c:pt>
                <c:pt idx="543">
                  <c:v>2.2625000000000073</c:v>
                </c:pt>
                <c:pt idx="544">
                  <c:v>2.2666666666666742</c:v>
                </c:pt>
                <c:pt idx="545">
                  <c:v>2.270833333333341</c:v>
                </c:pt>
                <c:pt idx="546">
                  <c:v>2.2750000000000079</c:v>
                </c:pt>
                <c:pt idx="547">
                  <c:v>2.2791666666666748</c:v>
                </c:pt>
                <c:pt idx="548">
                  <c:v>2.2833333333333417</c:v>
                </c:pt>
                <c:pt idx="549">
                  <c:v>2.2875000000000085</c:v>
                </c:pt>
                <c:pt idx="550">
                  <c:v>2.2916666666666754</c:v>
                </c:pt>
                <c:pt idx="551">
                  <c:v>2.2958333333333423</c:v>
                </c:pt>
                <c:pt idx="552">
                  <c:v>2.3000000000000091</c:v>
                </c:pt>
                <c:pt idx="553">
                  <c:v>2.304166666666676</c:v>
                </c:pt>
                <c:pt idx="554">
                  <c:v>2.3083333333333429</c:v>
                </c:pt>
                <c:pt idx="555">
                  <c:v>2.3125000000000098</c:v>
                </c:pt>
                <c:pt idx="556">
                  <c:v>2.3166666666666766</c:v>
                </c:pt>
                <c:pt idx="557">
                  <c:v>2.3208333333333435</c:v>
                </c:pt>
                <c:pt idx="558">
                  <c:v>2.3250000000000104</c:v>
                </c:pt>
                <c:pt idx="559">
                  <c:v>2.3291666666666773</c:v>
                </c:pt>
                <c:pt idx="560">
                  <c:v>2.3333333333333441</c:v>
                </c:pt>
                <c:pt idx="561">
                  <c:v>2.337500000000011</c:v>
                </c:pt>
                <c:pt idx="562">
                  <c:v>2.3416666666666779</c:v>
                </c:pt>
                <c:pt idx="563">
                  <c:v>2.3458333333333448</c:v>
                </c:pt>
                <c:pt idx="564">
                  <c:v>2.3500000000000116</c:v>
                </c:pt>
                <c:pt idx="565">
                  <c:v>2.3541666666666785</c:v>
                </c:pt>
                <c:pt idx="566">
                  <c:v>2.3583333333333454</c:v>
                </c:pt>
                <c:pt idx="567">
                  <c:v>2.3625000000000123</c:v>
                </c:pt>
                <c:pt idx="568">
                  <c:v>2.3666666666666791</c:v>
                </c:pt>
                <c:pt idx="569">
                  <c:v>2.370833333333346</c:v>
                </c:pt>
                <c:pt idx="570">
                  <c:v>2.3750000000000129</c:v>
                </c:pt>
                <c:pt idx="571">
                  <c:v>2.3791666666666798</c:v>
                </c:pt>
                <c:pt idx="572">
                  <c:v>2.3833333333333466</c:v>
                </c:pt>
                <c:pt idx="573">
                  <c:v>2.3875000000000135</c:v>
                </c:pt>
                <c:pt idx="574">
                  <c:v>2.3916666666666804</c:v>
                </c:pt>
                <c:pt idx="575">
                  <c:v>2.3958333333333472</c:v>
                </c:pt>
                <c:pt idx="576">
                  <c:v>2.4000000000000141</c:v>
                </c:pt>
                <c:pt idx="577">
                  <c:v>2.404166666666681</c:v>
                </c:pt>
                <c:pt idx="578">
                  <c:v>2.4083333333333479</c:v>
                </c:pt>
                <c:pt idx="579">
                  <c:v>2.4125000000000147</c:v>
                </c:pt>
                <c:pt idx="580">
                  <c:v>2.4166666666666816</c:v>
                </c:pt>
                <c:pt idx="581">
                  <c:v>2.4208333333333485</c:v>
                </c:pt>
                <c:pt idx="582">
                  <c:v>2.4250000000000154</c:v>
                </c:pt>
                <c:pt idx="583">
                  <c:v>2.4291666666666822</c:v>
                </c:pt>
                <c:pt idx="584">
                  <c:v>2.4333333333333491</c:v>
                </c:pt>
                <c:pt idx="585">
                  <c:v>2.437500000000016</c:v>
                </c:pt>
                <c:pt idx="586">
                  <c:v>2.4416666666666829</c:v>
                </c:pt>
                <c:pt idx="587">
                  <c:v>2.4458333333333497</c:v>
                </c:pt>
                <c:pt idx="588">
                  <c:v>2.4500000000000166</c:v>
                </c:pt>
                <c:pt idx="589">
                  <c:v>2.4541666666666835</c:v>
                </c:pt>
                <c:pt idx="590">
                  <c:v>2.4583333333333504</c:v>
                </c:pt>
                <c:pt idx="591">
                  <c:v>2.4625000000000172</c:v>
                </c:pt>
                <c:pt idx="592">
                  <c:v>2.4666666666666841</c:v>
                </c:pt>
                <c:pt idx="593">
                  <c:v>2.470833333333351</c:v>
                </c:pt>
                <c:pt idx="594">
                  <c:v>2.4750000000000179</c:v>
                </c:pt>
                <c:pt idx="595">
                  <c:v>2.4791666666666847</c:v>
                </c:pt>
                <c:pt idx="596">
                  <c:v>2.4833333333333516</c:v>
                </c:pt>
                <c:pt idx="597">
                  <c:v>2.4875000000000185</c:v>
                </c:pt>
                <c:pt idx="598">
                  <c:v>2.4916666666666853</c:v>
                </c:pt>
                <c:pt idx="599">
                  <c:v>2.4958333333333522</c:v>
                </c:pt>
                <c:pt idx="600">
                  <c:v>2.5000000000000191</c:v>
                </c:pt>
                <c:pt idx="601">
                  <c:v>2.504166666666686</c:v>
                </c:pt>
                <c:pt idx="602">
                  <c:v>2.5083333333333528</c:v>
                </c:pt>
                <c:pt idx="603">
                  <c:v>2.5125000000000197</c:v>
                </c:pt>
                <c:pt idx="604">
                  <c:v>2.5166666666666866</c:v>
                </c:pt>
                <c:pt idx="605">
                  <c:v>2.5208333333333535</c:v>
                </c:pt>
                <c:pt idx="606">
                  <c:v>2.5250000000000203</c:v>
                </c:pt>
                <c:pt idx="607">
                  <c:v>2.5291666666666872</c:v>
                </c:pt>
                <c:pt idx="608">
                  <c:v>2.5333333333333541</c:v>
                </c:pt>
                <c:pt idx="609">
                  <c:v>2.537500000000021</c:v>
                </c:pt>
                <c:pt idx="610">
                  <c:v>2.5416666666666878</c:v>
                </c:pt>
                <c:pt idx="611">
                  <c:v>2.5458333333333547</c:v>
                </c:pt>
                <c:pt idx="612">
                  <c:v>2.5500000000000216</c:v>
                </c:pt>
                <c:pt idx="613">
                  <c:v>2.5541666666666885</c:v>
                </c:pt>
                <c:pt idx="614">
                  <c:v>2.5583333333333553</c:v>
                </c:pt>
                <c:pt idx="615">
                  <c:v>2.5625000000000222</c:v>
                </c:pt>
                <c:pt idx="616">
                  <c:v>2.5666666666666891</c:v>
                </c:pt>
                <c:pt idx="617">
                  <c:v>2.570833333333356</c:v>
                </c:pt>
                <c:pt idx="618">
                  <c:v>2.5750000000000228</c:v>
                </c:pt>
                <c:pt idx="619">
                  <c:v>2.5791666666666897</c:v>
                </c:pt>
                <c:pt idx="620">
                  <c:v>2.5833333333333566</c:v>
                </c:pt>
                <c:pt idx="621">
                  <c:v>2.5875000000000234</c:v>
                </c:pt>
                <c:pt idx="622">
                  <c:v>2.5916666666666903</c:v>
                </c:pt>
                <c:pt idx="623">
                  <c:v>2.5958333333333572</c:v>
                </c:pt>
                <c:pt idx="624">
                  <c:v>2.6000000000000241</c:v>
                </c:pt>
                <c:pt idx="625">
                  <c:v>2.6041666666666909</c:v>
                </c:pt>
                <c:pt idx="626">
                  <c:v>2.6083333333333578</c:v>
                </c:pt>
                <c:pt idx="627">
                  <c:v>2.6125000000000247</c:v>
                </c:pt>
                <c:pt idx="628">
                  <c:v>2.6166666666666916</c:v>
                </c:pt>
                <c:pt idx="629">
                  <c:v>2.6208333333333584</c:v>
                </c:pt>
                <c:pt idx="630">
                  <c:v>2.6250000000000253</c:v>
                </c:pt>
                <c:pt idx="631">
                  <c:v>2.6291666666666922</c:v>
                </c:pt>
                <c:pt idx="632">
                  <c:v>2.6333333333333591</c:v>
                </c:pt>
                <c:pt idx="633">
                  <c:v>2.6375000000000259</c:v>
                </c:pt>
                <c:pt idx="634">
                  <c:v>2.6416666666666928</c:v>
                </c:pt>
                <c:pt idx="635">
                  <c:v>2.6458333333333597</c:v>
                </c:pt>
                <c:pt idx="636">
                  <c:v>2.6500000000000266</c:v>
                </c:pt>
                <c:pt idx="637">
                  <c:v>2.6541666666666934</c:v>
                </c:pt>
                <c:pt idx="638">
                  <c:v>2.6583333333333603</c:v>
                </c:pt>
                <c:pt idx="639">
                  <c:v>2.6625000000000272</c:v>
                </c:pt>
                <c:pt idx="640">
                  <c:v>2.6666666666666941</c:v>
                </c:pt>
                <c:pt idx="641">
                  <c:v>2.6708333333333609</c:v>
                </c:pt>
                <c:pt idx="642">
                  <c:v>2.6750000000000278</c:v>
                </c:pt>
                <c:pt idx="643">
                  <c:v>2.6791666666666947</c:v>
                </c:pt>
                <c:pt idx="644">
                  <c:v>2.6833333333333615</c:v>
                </c:pt>
                <c:pt idx="645">
                  <c:v>2.6875000000000284</c:v>
                </c:pt>
                <c:pt idx="646">
                  <c:v>2.6916666666666953</c:v>
                </c:pt>
                <c:pt idx="647">
                  <c:v>2.6958333333333622</c:v>
                </c:pt>
                <c:pt idx="648">
                  <c:v>2.700000000000029</c:v>
                </c:pt>
                <c:pt idx="649">
                  <c:v>2.7041666666666959</c:v>
                </c:pt>
                <c:pt idx="650">
                  <c:v>2.7083333333333628</c:v>
                </c:pt>
                <c:pt idx="651">
                  <c:v>2.7125000000000297</c:v>
                </c:pt>
                <c:pt idx="652">
                  <c:v>2.7166666666666965</c:v>
                </c:pt>
                <c:pt idx="653">
                  <c:v>2.7208333333333634</c:v>
                </c:pt>
                <c:pt idx="654">
                  <c:v>2.7250000000000303</c:v>
                </c:pt>
                <c:pt idx="655">
                  <c:v>2.7291666666666972</c:v>
                </c:pt>
                <c:pt idx="656">
                  <c:v>2.733333333333364</c:v>
                </c:pt>
                <c:pt idx="657">
                  <c:v>2.7375000000000309</c:v>
                </c:pt>
                <c:pt idx="658">
                  <c:v>2.7416666666666978</c:v>
                </c:pt>
                <c:pt idx="659">
                  <c:v>2.7458333333333647</c:v>
                </c:pt>
                <c:pt idx="660">
                  <c:v>2.7500000000000315</c:v>
                </c:pt>
                <c:pt idx="661">
                  <c:v>2.7541666666666984</c:v>
                </c:pt>
                <c:pt idx="662">
                  <c:v>2.7583333333333653</c:v>
                </c:pt>
                <c:pt idx="663">
                  <c:v>2.7625000000000322</c:v>
                </c:pt>
                <c:pt idx="664">
                  <c:v>2.766666666666699</c:v>
                </c:pt>
                <c:pt idx="665">
                  <c:v>2.7708333333333659</c:v>
                </c:pt>
                <c:pt idx="666">
                  <c:v>2.7750000000000328</c:v>
                </c:pt>
                <c:pt idx="667">
                  <c:v>2.7791666666666996</c:v>
                </c:pt>
                <c:pt idx="668">
                  <c:v>2.7833333333333665</c:v>
                </c:pt>
                <c:pt idx="669">
                  <c:v>2.7875000000000334</c:v>
                </c:pt>
                <c:pt idx="670">
                  <c:v>2.7916666666667003</c:v>
                </c:pt>
                <c:pt idx="671">
                  <c:v>2.7958333333333671</c:v>
                </c:pt>
                <c:pt idx="672">
                  <c:v>2.800000000000034</c:v>
                </c:pt>
                <c:pt idx="673">
                  <c:v>2.8041666666667009</c:v>
                </c:pt>
                <c:pt idx="674">
                  <c:v>2.8083333333333678</c:v>
                </c:pt>
                <c:pt idx="675">
                  <c:v>2.8125000000000346</c:v>
                </c:pt>
                <c:pt idx="676">
                  <c:v>2.8166666666667015</c:v>
                </c:pt>
                <c:pt idx="677">
                  <c:v>2.8208333333333684</c:v>
                </c:pt>
                <c:pt idx="678">
                  <c:v>2.8250000000000353</c:v>
                </c:pt>
                <c:pt idx="679">
                  <c:v>2.8291666666667021</c:v>
                </c:pt>
                <c:pt idx="680">
                  <c:v>2.833333333333369</c:v>
                </c:pt>
                <c:pt idx="681">
                  <c:v>2.8375000000000359</c:v>
                </c:pt>
                <c:pt idx="682">
                  <c:v>2.8416666666667028</c:v>
                </c:pt>
                <c:pt idx="683">
                  <c:v>2.8458333333333696</c:v>
                </c:pt>
                <c:pt idx="684">
                  <c:v>2.8500000000000365</c:v>
                </c:pt>
                <c:pt idx="685">
                  <c:v>2.8541666666667034</c:v>
                </c:pt>
                <c:pt idx="686">
                  <c:v>2.8583333333333703</c:v>
                </c:pt>
                <c:pt idx="687">
                  <c:v>2.8625000000000371</c:v>
                </c:pt>
                <c:pt idx="688">
                  <c:v>2.866666666666704</c:v>
                </c:pt>
                <c:pt idx="689">
                  <c:v>2.8708333333333709</c:v>
                </c:pt>
                <c:pt idx="690">
                  <c:v>2.8750000000000377</c:v>
                </c:pt>
                <c:pt idx="691">
                  <c:v>2.8791666666667046</c:v>
                </c:pt>
                <c:pt idx="692">
                  <c:v>2.8833333333333715</c:v>
                </c:pt>
                <c:pt idx="693">
                  <c:v>2.8875000000000384</c:v>
                </c:pt>
                <c:pt idx="694">
                  <c:v>2.8916666666667052</c:v>
                </c:pt>
                <c:pt idx="695">
                  <c:v>2.8958333333333721</c:v>
                </c:pt>
                <c:pt idx="696">
                  <c:v>2.900000000000039</c:v>
                </c:pt>
                <c:pt idx="697">
                  <c:v>2.9041666666667059</c:v>
                </c:pt>
                <c:pt idx="698">
                  <c:v>2.9083333333333727</c:v>
                </c:pt>
                <c:pt idx="699">
                  <c:v>2.9125000000000396</c:v>
                </c:pt>
                <c:pt idx="700">
                  <c:v>2.9166666666667065</c:v>
                </c:pt>
                <c:pt idx="701">
                  <c:v>2.9208333333333734</c:v>
                </c:pt>
                <c:pt idx="702">
                  <c:v>2.9250000000000402</c:v>
                </c:pt>
                <c:pt idx="703">
                  <c:v>2.9291666666667071</c:v>
                </c:pt>
                <c:pt idx="704">
                  <c:v>2.933333333333374</c:v>
                </c:pt>
                <c:pt idx="705">
                  <c:v>2.9375000000000409</c:v>
                </c:pt>
                <c:pt idx="706">
                  <c:v>2.9416666666667077</c:v>
                </c:pt>
                <c:pt idx="707">
                  <c:v>2.9458333333333746</c:v>
                </c:pt>
                <c:pt idx="708">
                  <c:v>2.9500000000000415</c:v>
                </c:pt>
                <c:pt idx="709">
                  <c:v>2.9541666666667084</c:v>
                </c:pt>
                <c:pt idx="710">
                  <c:v>2.9583333333333752</c:v>
                </c:pt>
                <c:pt idx="711">
                  <c:v>2.9625000000000421</c:v>
                </c:pt>
                <c:pt idx="712">
                  <c:v>2.966666666666709</c:v>
                </c:pt>
                <c:pt idx="713">
                  <c:v>2.9708333333333758</c:v>
                </c:pt>
                <c:pt idx="714">
                  <c:v>2.9750000000000427</c:v>
                </c:pt>
                <c:pt idx="715">
                  <c:v>2.9791666666667096</c:v>
                </c:pt>
                <c:pt idx="716">
                  <c:v>2.9833333333333765</c:v>
                </c:pt>
                <c:pt idx="717">
                  <c:v>2.9875000000000433</c:v>
                </c:pt>
                <c:pt idx="718">
                  <c:v>2.9916666666667102</c:v>
                </c:pt>
                <c:pt idx="719">
                  <c:v>2.9958333333333771</c:v>
                </c:pt>
                <c:pt idx="720">
                  <c:v>3.000000000000044</c:v>
                </c:pt>
                <c:pt idx="721">
                  <c:v>3.0041666666667108</c:v>
                </c:pt>
                <c:pt idx="722">
                  <c:v>3.0083333333333777</c:v>
                </c:pt>
                <c:pt idx="723">
                  <c:v>3.0125000000000446</c:v>
                </c:pt>
                <c:pt idx="724">
                  <c:v>3.0166666666667115</c:v>
                </c:pt>
                <c:pt idx="725">
                  <c:v>3.0208333333333783</c:v>
                </c:pt>
                <c:pt idx="726">
                  <c:v>3.0250000000000452</c:v>
                </c:pt>
                <c:pt idx="727">
                  <c:v>3.0291666666667121</c:v>
                </c:pt>
                <c:pt idx="728">
                  <c:v>3.033333333333379</c:v>
                </c:pt>
                <c:pt idx="729">
                  <c:v>3.0375000000000458</c:v>
                </c:pt>
                <c:pt idx="730">
                  <c:v>3.0416666666667127</c:v>
                </c:pt>
                <c:pt idx="731">
                  <c:v>3.0458333333333796</c:v>
                </c:pt>
                <c:pt idx="732">
                  <c:v>3.0500000000000465</c:v>
                </c:pt>
                <c:pt idx="733">
                  <c:v>3.0541666666667133</c:v>
                </c:pt>
                <c:pt idx="734">
                  <c:v>3.0583333333333802</c:v>
                </c:pt>
                <c:pt idx="735">
                  <c:v>3.0625000000000471</c:v>
                </c:pt>
                <c:pt idx="736">
                  <c:v>3.0666666666667139</c:v>
                </c:pt>
                <c:pt idx="737">
                  <c:v>3.0708333333333808</c:v>
                </c:pt>
                <c:pt idx="738">
                  <c:v>3.0750000000000477</c:v>
                </c:pt>
                <c:pt idx="739">
                  <c:v>3.0791666666667146</c:v>
                </c:pt>
                <c:pt idx="740">
                  <c:v>3.0833333333333814</c:v>
                </c:pt>
                <c:pt idx="741">
                  <c:v>3.0875000000000483</c:v>
                </c:pt>
                <c:pt idx="742">
                  <c:v>3.0916666666667152</c:v>
                </c:pt>
                <c:pt idx="743">
                  <c:v>3.0958333333333821</c:v>
                </c:pt>
                <c:pt idx="744">
                  <c:v>3.1000000000000489</c:v>
                </c:pt>
                <c:pt idx="745">
                  <c:v>3.1041666666667158</c:v>
                </c:pt>
                <c:pt idx="746">
                  <c:v>3.1083333333333827</c:v>
                </c:pt>
                <c:pt idx="747">
                  <c:v>3.1125000000000496</c:v>
                </c:pt>
                <c:pt idx="748">
                  <c:v>3.1166666666667164</c:v>
                </c:pt>
                <c:pt idx="749">
                  <c:v>3.1208333333333833</c:v>
                </c:pt>
                <c:pt idx="750">
                  <c:v>3.1250000000000502</c:v>
                </c:pt>
                <c:pt idx="751">
                  <c:v>3.1291666666667171</c:v>
                </c:pt>
                <c:pt idx="752">
                  <c:v>3.1333333333333839</c:v>
                </c:pt>
                <c:pt idx="753">
                  <c:v>3.1375000000000508</c:v>
                </c:pt>
                <c:pt idx="754">
                  <c:v>3.1416666666667177</c:v>
                </c:pt>
                <c:pt idx="755">
                  <c:v>3.1458333333333846</c:v>
                </c:pt>
                <c:pt idx="756">
                  <c:v>3.1500000000000514</c:v>
                </c:pt>
                <c:pt idx="757">
                  <c:v>3.1541666666667183</c:v>
                </c:pt>
                <c:pt idx="758">
                  <c:v>3.1583333333333852</c:v>
                </c:pt>
                <c:pt idx="759">
                  <c:v>3.162500000000052</c:v>
                </c:pt>
                <c:pt idx="760">
                  <c:v>3.1666666666667189</c:v>
                </c:pt>
                <c:pt idx="761">
                  <c:v>3.1708333333333858</c:v>
                </c:pt>
                <c:pt idx="762">
                  <c:v>3.1750000000000527</c:v>
                </c:pt>
                <c:pt idx="763">
                  <c:v>3.1791666666667195</c:v>
                </c:pt>
                <c:pt idx="764">
                  <c:v>3.1833333333333864</c:v>
                </c:pt>
                <c:pt idx="765">
                  <c:v>3.1875000000000533</c:v>
                </c:pt>
                <c:pt idx="766">
                  <c:v>3.1916666666667202</c:v>
                </c:pt>
                <c:pt idx="767">
                  <c:v>3.195833333333387</c:v>
                </c:pt>
                <c:pt idx="768">
                  <c:v>3.2000000000000539</c:v>
                </c:pt>
                <c:pt idx="769">
                  <c:v>3.2041666666667208</c:v>
                </c:pt>
                <c:pt idx="770">
                  <c:v>3.2083333333333877</c:v>
                </c:pt>
                <c:pt idx="771">
                  <c:v>3.2125000000000545</c:v>
                </c:pt>
                <c:pt idx="772">
                  <c:v>3.2166666666667214</c:v>
                </c:pt>
                <c:pt idx="773">
                  <c:v>3.2208333333333883</c:v>
                </c:pt>
                <c:pt idx="774">
                  <c:v>3.2250000000000552</c:v>
                </c:pt>
                <c:pt idx="775">
                  <c:v>3.229166666666722</c:v>
                </c:pt>
                <c:pt idx="776">
                  <c:v>3.2333333333333889</c:v>
                </c:pt>
                <c:pt idx="777">
                  <c:v>3.2375000000000558</c:v>
                </c:pt>
                <c:pt idx="778">
                  <c:v>3.2416666666667227</c:v>
                </c:pt>
                <c:pt idx="779">
                  <c:v>3.2458333333333895</c:v>
                </c:pt>
                <c:pt idx="780">
                  <c:v>3.2500000000000564</c:v>
                </c:pt>
                <c:pt idx="781">
                  <c:v>3.2541666666667233</c:v>
                </c:pt>
                <c:pt idx="782">
                  <c:v>3.2583333333333901</c:v>
                </c:pt>
                <c:pt idx="783">
                  <c:v>3.262500000000057</c:v>
                </c:pt>
                <c:pt idx="784">
                  <c:v>3.2666666666667239</c:v>
                </c:pt>
                <c:pt idx="785">
                  <c:v>3.2708333333333908</c:v>
                </c:pt>
                <c:pt idx="786">
                  <c:v>3.2750000000000576</c:v>
                </c:pt>
                <c:pt idx="787">
                  <c:v>3.2791666666667245</c:v>
                </c:pt>
                <c:pt idx="788">
                  <c:v>3.2833333333333914</c:v>
                </c:pt>
                <c:pt idx="789">
                  <c:v>3.2875000000000583</c:v>
                </c:pt>
                <c:pt idx="790">
                  <c:v>3.2916666666667251</c:v>
                </c:pt>
                <c:pt idx="791">
                  <c:v>3.295833333333392</c:v>
                </c:pt>
                <c:pt idx="792">
                  <c:v>3.3000000000000589</c:v>
                </c:pt>
                <c:pt idx="793">
                  <c:v>3.3041666666667258</c:v>
                </c:pt>
                <c:pt idx="794">
                  <c:v>3.3083333333333926</c:v>
                </c:pt>
                <c:pt idx="795">
                  <c:v>3.3125000000000595</c:v>
                </c:pt>
                <c:pt idx="796">
                  <c:v>3.3166666666667264</c:v>
                </c:pt>
                <c:pt idx="797">
                  <c:v>3.3208333333333933</c:v>
                </c:pt>
                <c:pt idx="798">
                  <c:v>3.3250000000000601</c:v>
                </c:pt>
                <c:pt idx="799">
                  <c:v>3.329166666666727</c:v>
                </c:pt>
                <c:pt idx="800">
                  <c:v>3.3333333333333939</c:v>
                </c:pt>
                <c:pt idx="801">
                  <c:v>3.3375000000000608</c:v>
                </c:pt>
                <c:pt idx="802">
                  <c:v>3.3416666666667276</c:v>
                </c:pt>
                <c:pt idx="803">
                  <c:v>3.3458333333333945</c:v>
                </c:pt>
                <c:pt idx="804">
                  <c:v>3.3500000000000614</c:v>
                </c:pt>
                <c:pt idx="805">
                  <c:v>3.3541666666667282</c:v>
                </c:pt>
                <c:pt idx="806">
                  <c:v>3.3583333333333951</c:v>
                </c:pt>
                <c:pt idx="807">
                  <c:v>3.362500000000062</c:v>
                </c:pt>
                <c:pt idx="808">
                  <c:v>3.3666666666667289</c:v>
                </c:pt>
                <c:pt idx="809">
                  <c:v>3.3708333333333957</c:v>
                </c:pt>
                <c:pt idx="810">
                  <c:v>3.3750000000000626</c:v>
                </c:pt>
                <c:pt idx="811">
                  <c:v>3.3791666666667295</c:v>
                </c:pt>
                <c:pt idx="812">
                  <c:v>3.3833333333333964</c:v>
                </c:pt>
                <c:pt idx="813">
                  <c:v>3.3875000000000632</c:v>
                </c:pt>
                <c:pt idx="814">
                  <c:v>3.3916666666667301</c:v>
                </c:pt>
                <c:pt idx="815">
                  <c:v>3.395833333333397</c:v>
                </c:pt>
                <c:pt idx="816">
                  <c:v>3.4000000000000639</c:v>
                </c:pt>
                <c:pt idx="817">
                  <c:v>3.4041666666667307</c:v>
                </c:pt>
                <c:pt idx="818">
                  <c:v>3.4083333333333976</c:v>
                </c:pt>
                <c:pt idx="819">
                  <c:v>3.4125000000000645</c:v>
                </c:pt>
                <c:pt idx="820">
                  <c:v>3.4166666666667314</c:v>
                </c:pt>
                <c:pt idx="821">
                  <c:v>3.4208333333333982</c:v>
                </c:pt>
                <c:pt idx="822">
                  <c:v>3.4250000000000651</c:v>
                </c:pt>
                <c:pt idx="823">
                  <c:v>3.429166666666732</c:v>
                </c:pt>
                <c:pt idx="824">
                  <c:v>3.4333333333333989</c:v>
                </c:pt>
                <c:pt idx="825">
                  <c:v>3.4375000000000657</c:v>
                </c:pt>
                <c:pt idx="826">
                  <c:v>3.4416666666667326</c:v>
                </c:pt>
                <c:pt idx="827">
                  <c:v>3.4458333333333995</c:v>
                </c:pt>
                <c:pt idx="828">
                  <c:v>3.4500000000000663</c:v>
                </c:pt>
                <c:pt idx="829">
                  <c:v>3.4541666666667332</c:v>
                </c:pt>
                <c:pt idx="830">
                  <c:v>3.4583333333334001</c:v>
                </c:pt>
                <c:pt idx="831">
                  <c:v>3.462500000000067</c:v>
                </c:pt>
                <c:pt idx="832">
                  <c:v>3.4666666666667338</c:v>
                </c:pt>
                <c:pt idx="833">
                  <c:v>3.4708333333334007</c:v>
                </c:pt>
                <c:pt idx="834">
                  <c:v>3.4750000000000676</c:v>
                </c:pt>
                <c:pt idx="835">
                  <c:v>3.4791666666667345</c:v>
                </c:pt>
                <c:pt idx="836">
                  <c:v>3.4833333333334013</c:v>
                </c:pt>
                <c:pt idx="837">
                  <c:v>3.4875000000000682</c:v>
                </c:pt>
                <c:pt idx="838">
                  <c:v>3.4916666666667351</c:v>
                </c:pt>
                <c:pt idx="839">
                  <c:v>3.495833333333402</c:v>
                </c:pt>
                <c:pt idx="840">
                  <c:v>3.5000000000000688</c:v>
                </c:pt>
                <c:pt idx="841">
                  <c:v>3.5041666666667357</c:v>
                </c:pt>
                <c:pt idx="842">
                  <c:v>3.5083333333334026</c:v>
                </c:pt>
                <c:pt idx="843">
                  <c:v>3.5125000000000695</c:v>
                </c:pt>
                <c:pt idx="844">
                  <c:v>3.5166666666667363</c:v>
                </c:pt>
                <c:pt idx="845">
                  <c:v>3.5208333333334032</c:v>
                </c:pt>
                <c:pt idx="846">
                  <c:v>3.5250000000000701</c:v>
                </c:pt>
                <c:pt idx="847">
                  <c:v>3.529166666666737</c:v>
                </c:pt>
                <c:pt idx="848">
                  <c:v>3.5333333333334038</c:v>
                </c:pt>
                <c:pt idx="849">
                  <c:v>3.5375000000000707</c:v>
                </c:pt>
                <c:pt idx="850">
                  <c:v>3.5416666666667376</c:v>
                </c:pt>
                <c:pt idx="851">
                  <c:v>3.5458333333334044</c:v>
                </c:pt>
                <c:pt idx="852">
                  <c:v>3.5500000000000713</c:v>
                </c:pt>
                <c:pt idx="853">
                  <c:v>3.5541666666667382</c:v>
                </c:pt>
                <c:pt idx="854">
                  <c:v>3.5583333333334051</c:v>
                </c:pt>
                <c:pt idx="855">
                  <c:v>3.5625000000000719</c:v>
                </c:pt>
                <c:pt idx="856">
                  <c:v>3.5666666666667388</c:v>
                </c:pt>
                <c:pt idx="857">
                  <c:v>3.5708333333334057</c:v>
                </c:pt>
                <c:pt idx="858">
                  <c:v>3.5750000000000726</c:v>
                </c:pt>
                <c:pt idx="859">
                  <c:v>3.5791666666667394</c:v>
                </c:pt>
                <c:pt idx="860">
                  <c:v>3.5833333333334063</c:v>
                </c:pt>
                <c:pt idx="861">
                  <c:v>3.5875000000000732</c:v>
                </c:pt>
                <c:pt idx="862">
                  <c:v>3.5916666666667401</c:v>
                </c:pt>
                <c:pt idx="863">
                  <c:v>3.5958333333334069</c:v>
                </c:pt>
                <c:pt idx="864">
                  <c:v>3.6000000000000738</c:v>
                </c:pt>
                <c:pt idx="865">
                  <c:v>3.6041666666667407</c:v>
                </c:pt>
                <c:pt idx="866">
                  <c:v>3.6083333333334076</c:v>
                </c:pt>
                <c:pt idx="867">
                  <c:v>3.6125000000000744</c:v>
                </c:pt>
                <c:pt idx="868">
                  <c:v>3.6166666666667413</c:v>
                </c:pt>
                <c:pt idx="869">
                  <c:v>3.6208333333334082</c:v>
                </c:pt>
                <c:pt idx="870">
                  <c:v>3.6250000000000751</c:v>
                </c:pt>
                <c:pt idx="871">
                  <c:v>3.6291666666667419</c:v>
                </c:pt>
                <c:pt idx="872">
                  <c:v>3.6333333333334088</c:v>
                </c:pt>
                <c:pt idx="873">
                  <c:v>3.6375000000000757</c:v>
                </c:pt>
                <c:pt idx="874">
                  <c:v>3.6416666666667425</c:v>
                </c:pt>
                <c:pt idx="875">
                  <c:v>3.6458333333334094</c:v>
                </c:pt>
                <c:pt idx="876">
                  <c:v>3.6500000000000763</c:v>
                </c:pt>
                <c:pt idx="877">
                  <c:v>3.6541666666667432</c:v>
                </c:pt>
                <c:pt idx="878">
                  <c:v>3.65833333333341</c:v>
                </c:pt>
                <c:pt idx="879">
                  <c:v>3.6625000000000769</c:v>
                </c:pt>
                <c:pt idx="880">
                  <c:v>3.6666666666667438</c:v>
                </c:pt>
                <c:pt idx="881">
                  <c:v>3.6708333333334107</c:v>
                </c:pt>
                <c:pt idx="882">
                  <c:v>3.6750000000000775</c:v>
                </c:pt>
                <c:pt idx="883">
                  <c:v>3.6791666666667444</c:v>
                </c:pt>
                <c:pt idx="884">
                  <c:v>3.6833333333334113</c:v>
                </c:pt>
                <c:pt idx="885">
                  <c:v>3.6875000000000782</c:v>
                </c:pt>
                <c:pt idx="886">
                  <c:v>3.691666666666745</c:v>
                </c:pt>
                <c:pt idx="887">
                  <c:v>3.6958333333334119</c:v>
                </c:pt>
                <c:pt idx="888">
                  <c:v>3.7000000000000788</c:v>
                </c:pt>
                <c:pt idx="889">
                  <c:v>3.7041666666667457</c:v>
                </c:pt>
                <c:pt idx="890">
                  <c:v>3.7083333333334125</c:v>
                </c:pt>
                <c:pt idx="891">
                  <c:v>3.7125000000000794</c:v>
                </c:pt>
                <c:pt idx="892">
                  <c:v>3.7166666666667463</c:v>
                </c:pt>
                <c:pt idx="893">
                  <c:v>3.7208333333334132</c:v>
                </c:pt>
                <c:pt idx="894">
                  <c:v>3.72500000000008</c:v>
                </c:pt>
                <c:pt idx="895">
                  <c:v>3.7291666666667469</c:v>
                </c:pt>
                <c:pt idx="896">
                  <c:v>3.7333333333334138</c:v>
                </c:pt>
                <c:pt idx="897">
                  <c:v>3.7375000000000806</c:v>
                </c:pt>
                <c:pt idx="898">
                  <c:v>3.7416666666667475</c:v>
                </c:pt>
                <c:pt idx="899">
                  <c:v>3.7458333333334144</c:v>
                </c:pt>
                <c:pt idx="900">
                  <c:v>3.7500000000000813</c:v>
                </c:pt>
                <c:pt idx="901">
                  <c:v>3.7541666666667481</c:v>
                </c:pt>
                <c:pt idx="902">
                  <c:v>3.758333333333415</c:v>
                </c:pt>
                <c:pt idx="903">
                  <c:v>3.7625000000000819</c:v>
                </c:pt>
                <c:pt idx="904">
                  <c:v>3.7666666666667488</c:v>
                </c:pt>
                <c:pt idx="905">
                  <c:v>3.7708333333334156</c:v>
                </c:pt>
                <c:pt idx="906">
                  <c:v>3.7750000000000825</c:v>
                </c:pt>
                <c:pt idx="907">
                  <c:v>3.7791666666667494</c:v>
                </c:pt>
                <c:pt idx="908">
                  <c:v>3.7833333333334163</c:v>
                </c:pt>
                <c:pt idx="909">
                  <c:v>3.7875000000000831</c:v>
                </c:pt>
                <c:pt idx="910">
                  <c:v>3.79166666666675</c:v>
                </c:pt>
                <c:pt idx="911">
                  <c:v>3.7958333333334169</c:v>
                </c:pt>
                <c:pt idx="912">
                  <c:v>3.8000000000000838</c:v>
                </c:pt>
                <c:pt idx="913">
                  <c:v>3.8041666666667506</c:v>
                </c:pt>
                <c:pt idx="914">
                  <c:v>3.8083333333334175</c:v>
                </c:pt>
                <c:pt idx="915">
                  <c:v>3.8125000000000844</c:v>
                </c:pt>
                <c:pt idx="916">
                  <c:v>3.8166666666667513</c:v>
                </c:pt>
                <c:pt idx="917">
                  <c:v>3.8208333333334181</c:v>
                </c:pt>
                <c:pt idx="918">
                  <c:v>3.825000000000085</c:v>
                </c:pt>
                <c:pt idx="919">
                  <c:v>3.8291666666667519</c:v>
                </c:pt>
                <c:pt idx="920">
                  <c:v>3.8333333333334187</c:v>
                </c:pt>
                <c:pt idx="921">
                  <c:v>3.8375000000000856</c:v>
                </c:pt>
                <c:pt idx="922">
                  <c:v>3.8416666666667525</c:v>
                </c:pt>
                <c:pt idx="923">
                  <c:v>3.8458333333334194</c:v>
                </c:pt>
                <c:pt idx="924">
                  <c:v>3.8500000000000862</c:v>
                </c:pt>
                <c:pt idx="925">
                  <c:v>3.8541666666667531</c:v>
                </c:pt>
                <c:pt idx="926">
                  <c:v>3.85833333333342</c:v>
                </c:pt>
                <c:pt idx="927">
                  <c:v>3.8625000000000869</c:v>
                </c:pt>
                <c:pt idx="928">
                  <c:v>3.8666666666667537</c:v>
                </c:pt>
                <c:pt idx="929">
                  <c:v>3.8708333333334206</c:v>
                </c:pt>
                <c:pt idx="930">
                  <c:v>3.8750000000000875</c:v>
                </c:pt>
                <c:pt idx="931">
                  <c:v>3.8791666666667544</c:v>
                </c:pt>
                <c:pt idx="932">
                  <c:v>3.8833333333334212</c:v>
                </c:pt>
                <c:pt idx="933">
                  <c:v>3.8875000000000881</c:v>
                </c:pt>
                <c:pt idx="934">
                  <c:v>3.891666666666755</c:v>
                </c:pt>
                <c:pt idx="935">
                  <c:v>3.8958333333334219</c:v>
                </c:pt>
                <c:pt idx="936">
                  <c:v>3.9000000000000887</c:v>
                </c:pt>
                <c:pt idx="937">
                  <c:v>3.9041666666667556</c:v>
                </c:pt>
                <c:pt idx="938">
                  <c:v>3.9083333333334225</c:v>
                </c:pt>
                <c:pt idx="939">
                  <c:v>3.9125000000000894</c:v>
                </c:pt>
                <c:pt idx="940">
                  <c:v>3.9166666666667562</c:v>
                </c:pt>
                <c:pt idx="941">
                  <c:v>3.9208333333334231</c:v>
                </c:pt>
                <c:pt idx="942">
                  <c:v>3.92500000000009</c:v>
                </c:pt>
                <c:pt idx="943">
                  <c:v>3.9291666666667568</c:v>
                </c:pt>
                <c:pt idx="944">
                  <c:v>3.9333333333334237</c:v>
                </c:pt>
                <c:pt idx="945">
                  <c:v>3.9375000000000906</c:v>
                </c:pt>
                <c:pt idx="946">
                  <c:v>3.9416666666667575</c:v>
                </c:pt>
                <c:pt idx="947">
                  <c:v>3.9458333333334243</c:v>
                </c:pt>
                <c:pt idx="948">
                  <c:v>3.9500000000000912</c:v>
                </c:pt>
                <c:pt idx="949">
                  <c:v>3.9541666666667581</c:v>
                </c:pt>
                <c:pt idx="950">
                  <c:v>3.958333333333425</c:v>
                </c:pt>
                <c:pt idx="951">
                  <c:v>3.9625000000000918</c:v>
                </c:pt>
                <c:pt idx="952">
                  <c:v>3.9666666666667587</c:v>
                </c:pt>
                <c:pt idx="953">
                  <c:v>3.9708333333334256</c:v>
                </c:pt>
                <c:pt idx="954">
                  <c:v>3.9750000000000925</c:v>
                </c:pt>
                <c:pt idx="955">
                  <c:v>3.9791666666667593</c:v>
                </c:pt>
                <c:pt idx="956">
                  <c:v>3.9833333333334262</c:v>
                </c:pt>
                <c:pt idx="957">
                  <c:v>3.9875000000000931</c:v>
                </c:pt>
                <c:pt idx="958">
                  <c:v>3.99166666666676</c:v>
                </c:pt>
                <c:pt idx="959">
                  <c:v>3.9958333333334268</c:v>
                </c:pt>
                <c:pt idx="960">
                  <c:v>4.0000000000000933</c:v>
                </c:pt>
                <c:pt idx="961">
                  <c:v>4.0041666666667597</c:v>
                </c:pt>
                <c:pt idx="962">
                  <c:v>4.0083333333334261</c:v>
                </c:pt>
                <c:pt idx="963">
                  <c:v>4.0125000000000925</c:v>
                </c:pt>
                <c:pt idx="964">
                  <c:v>4.016666666666759</c:v>
                </c:pt>
                <c:pt idx="965">
                  <c:v>4.0208333333334254</c:v>
                </c:pt>
                <c:pt idx="966">
                  <c:v>4.0250000000000918</c:v>
                </c:pt>
                <c:pt idx="967">
                  <c:v>4.0291666666667583</c:v>
                </c:pt>
                <c:pt idx="968">
                  <c:v>4.0333333333334247</c:v>
                </c:pt>
                <c:pt idx="969">
                  <c:v>4.0375000000000911</c:v>
                </c:pt>
                <c:pt idx="970">
                  <c:v>4.0416666666667576</c:v>
                </c:pt>
                <c:pt idx="971">
                  <c:v>4.045833333333424</c:v>
                </c:pt>
                <c:pt idx="972">
                  <c:v>4.0500000000000904</c:v>
                </c:pt>
                <c:pt idx="973">
                  <c:v>4.0541666666667568</c:v>
                </c:pt>
                <c:pt idx="974">
                  <c:v>4.0583333333334233</c:v>
                </c:pt>
                <c:pt idx="975">
                  <c:v>4.0625000000000897</c:v>
                </c:pt>
                <c:pt idx="976">
                  <c:v>4.0666666666667561</c:v>
                </c:pt>
                <c:pt idx="977">
                  <c:v>4.0708333333334226</c:v>
                </c:pt>
                <c:pt idx="978">
                  <c:v>4.075000000000089</c:v>
                </c:pt>
                <c:pt idx="979">
                  <c:v>4.0791666666667554</c:v>
                </c:pt>
                <c:pt idx="980">
                  <c:v>4.0833333333334219</c:v>
                </c:pt>
                <c:pt idx="981">
                  <c:v>4.0875000000000883</c:v>
                </c:pt>
                <c:pt idx="982">
                  <c:v>4.0916666666667547</c:v>
                </c:pt>
                <c:pt idx="983">
                  <c:v>4.0958333333334211</c:v>
                </c:pt>
                <c:pt idx="984">
                  <c:v>4.1000000000000876</c:v>
                </c:pt>
                <c:pt idx="985">
                  <c:v>4.104166666666754</c:v>
                </c:pt>
                <c:pt idx="986">
                  <c:v>4.1083333333334204</c:v>
                </c:pt>
                <c:pt idx="987">
                  <c:v>4.1125000000000869</c:v>
                </c:pt>
                <c:pt idx="988">
                  <c:v>4.1166666666667533</c:v>
                </c:pt>
                <c:pt idx="989">
                  <c:v>4.1208333333334197</c:v>
                </c:pt>
                <c:pt idx="990">
                  <c:v>4.1250000000000862</c:v>
                </c:pt>
                <c:pt idx="991">
                  <c:v>4.1291666666667526</c:v>
                </c:pt>
                <c:pt idx="992">
                  <c:v>4.133333333333419</c:v>
                </c:pt>
                <c:pt idx="993">
                  <c:v>4.1375000000000854</c:v>
                </c:pt>
                <c:pt idx="994">
                  <c:v>4.1416666666667519</c:v>
                </c:pt>
                <c:pt idx="995">
                  <c:v>4.1458333333334183</c:v>
                </c:pt>
                <c:pt idx="996">
                  <c:v>4.1500000000000847</c:v>
                </c:pt>
                <c:pt idx="997">
                  <c:v>4.1541666666667512</c:v>
                </c:pt>
                <c:pt idx="998">
                  <c:v>4.1583333333334176</c:v>
                </c:pt>
                <c:pt idx="999">
                  <c:v>4.162500000000084</c:v>
                </c:pt>
                <c:pt idx="1000">
                  <c:v>4.1666666666667505</c:v>
                </c:pt>
                <c:pt idx="1001">
                  <c:v>4.1708333333334169</c:v>
                </c:pt>
                <c:pt idx="1002">
                  <c:v>4.1750000000000833</c:v>
                </c:pt>
                <c:pt idx="1003">
                  <c:v>4.1791666666667497</c:v>
                </c:pt>
                <c:pt idx="1004">
                  <c:v>4.1833333333334162</c:v>
                </c:pt>
                <c:pt idx="1005">
                  <c:v>4.1875000000000826</c:v>
                </c:pt>
                <c:pt idx="1006">
                  <c:v>4.191666666666749</c:v>
                </c:pt>
                <c:pt idx="1007">
                  <c:v>4.1958333333334155</c:v>
                </c:pt>
                <c:pt idx="1008">
                  <c:v>4.2000000000000819</c:v>
                </c:pt>
                <c:pt idx="1009">
                  <c:v>4.2041666666667483</c:v>
                </c:pt>
                <c:pt idx="1010">
                  <c:v>4.2083333333334147</c:v>
                </c:pt>
                <c:pt idx="1011">
                  <c:v>4.2125000000000812</c:v>
                </c:pt>
                <c:pt idx="1012">
                  <c:v>4.2166666666667476</c:v>
                </c:pt>
                <c:pt idx="1013">
                  <c:v>4.220833333333414</c:v>
                </c:pt>
                <c:pt idx="1014">
                  <c:v>4.2250000000000805</c:v>
                </c:pt>
                <c:pt idx="1015">
                  <c:v>4.2291666666667469</c:v>
                </c:pt>
                <c:pt idx="1016">
                  <c:v>4.2333333333334133</c:v>
                </c:pt>
                <c:pt idx="1017">
                  <c:v>4.2375000000000798</c:v>
                </c:pt>
                <c:pt idx="1018">
                  <c:v>4.2416666666667462</c:v>
                </c:pt>
                <c:pt idx="1019">
                  <c:v>4.2458333333334126</c:v>
                </c:pt>
                <c:pt idx="1020">
                  <c:v>4.250000000000079</c:v>
                </c:pt>
                <c:pt idx="1021">
                  <c:v>4.2541666666667455</c:v>
                </c:pt>
                <c:pt idx="1022">
                  <c:v>4.2583333333334119</c:v>
                </c:pt>
                <c:pt idx="1023">
                  <c:v>4.2625000000000783</c:v>
                </c:pt>
                <c:pt idx="1024">
                  <c:v>4.2666666666667448</c:v>
                </c:pt>
                <c:pt idx="1025">
                  <c:v>4.2708333333334112</c:v>
                </c:pt>
                <c:pt idx="1026">
                  <c:v>4.2750000000000776</c:v>
                </c:pt>
                <c:pt idx="1027">
                  <c:v>4.2791666666667441</c:v>
                </c:pt>
                <c:pt idx="1028">
                  <c:v>4.2833333333334105</c:v>
                </c:pt>
                <c:pt idx="1029">
                  <c:v>4.2875000000000769</c:v>
                </c:pt>
                <c:pt idx="1030">
                  <c:v>4.2916666666667433</c:v>
                </c:pt>
                <c:pt idx="1031">
                  <c:v>4.2958333333334098</c:v>
                </c:pt>
                <c:pt idx="1032">
                  <c:v>4.3000000000000762</c:v>
                </c:pt>
                <c:pt idx="1033">
                  <c:v>4.3041666666667426</c:v>
                </c:pt>
                <c:pt idx="1034">
                  <c:v>4.3083333333334091</c:v>
                </c:pt>
                <c:pt idx="1035">
                  <c:v>4.3125000000000755</c:v>
                </c:pt>
                <c:pt idx="1036">
                  <c:v>4.3166666666667419</c:v>
                </c:pt>
                <c:pt idx="1037">
                  <c:v>4.3208333333334084</c:v>
                </c:pt>
                <c:pt idx="1038">
                  <c:v>4.3250000000000748</c:v>
                </c:pt>
                <c:pt idx="1039">
                  <c:v>4.3291666666667412</c:v>
                </c:pt>
                <c:pt idx="1040">
                  <c:v>4.3333333333334076</c:v>
                </c:pt>
                <c:pt idx="1041">
                  <c:v>4.3375000000000741</c:v>
                </c:pt>
                <c:pt idx="1042">
                  <c:v>4.3416666666667405</c:v>
                </c:pt>
                <c:pt idx="1043">
                  <c:v>4.3458333333334069</c:v>
                </c:pt>
                <c:pt idx="1044">
                  <c:v>4.3500000000000734</c:v>
                </c:pt>
                <c:pt idx="1045">
                  <c:v>4.3541666666667398</c:v>
                </c:pt>
                <c:pt idx="1046">
                  <c:v>4.3583333333334062</c:v>
                </c:pt>
                <c:pt idx="1047">
                  <c:v>4.3625000000000727</c:v>
                </c:pt>
                <c:pt idx="1048">
                  <c:v>4.3666666666667391</c:v>
                </c:pt>
                <c:pt idx="1049">
                  <c:v>4.3708333333334055</c:v>
                </c:pt>
                <c:pt idx="1050">
                  <c:v>4.3750000000000719</c:v>
                </c:pt>
                <c:pt idx="1051">
                  <c:v>4.3791666666667384</c:v>
                </c:pt>
                <c:pt idx="1052">
                  <c:v>4.3833333333334048</c:v>
                </c:pt>
                <c:pt idx="1053">
                  <c:v>4.3875000000000712</c:v>
                </c:pt>
                <c:pt idx="1054">
                  <c:v>4.3916666666667377</c:v>
                </c:pt>
                <c:pt idx="1055">
                  <c:v>4.3958333333334041</c:v>
                </c:pt>
                <c:pt idx="1056">
                  <c:v>4.4000000000000705</c:v>
                </c:pt>
                <c:pt idx="1057">
                  <c:v>4.404166666666737</c:v>
                </c:pt>
                <c:pt idx="1058">
                  <c:v>4.4083333333334034</c:v>
                </c:pt>
                <c:pt idx="1059">
                  <c:v>4.4125000000000698</c:v>
                </c:pt>
                <c:pt idx="1060">
                  <c:v>4.4166666666667362</c:v>
                </c:pt>
                <c:pt idx="1061">
                  <c:v>4.4208333333334027</c:v>
                </c:pt>
                <c:pt idx="1062">
                  <c:v>4.4250000000000691</c:v>
                </c:pt>
                <c:pt idx="1063">
                  <c:v>4.4291666666667355</c:v>
                </c:pt>
                <c:pt idx="1064">
                  <c:v>4.433333333333402</c:v>
                </c:pt>
                <c:pt idx="1065">
                  <c:v>4.4375000000000684</c:v>
                </c:pt>
                <c:pt idx="1066">
                  <c:v>4.4416666666667348</c:v>
                </c:pt>
                <c:pt idx="1067">
                  <c:v>4.4458333333334012</c:v>
                </c:pt>
                <c:pt idx="1068">
                  <c:v>4.4500000000000677</c:v>
                </c:pt>
                <c:pt idx="1069">
                  <c:v>4.4541666666667341</c:v>
                </c:pt>
                <c:pt idx="1070">
                  <c:v>4.4583333333334005</c:v>
                </c:pt>
                <c:pt idx="1071">
                  <c:v>4.462500000000067</c:v>
                </c:pt>
                <c:pt idx="1072">
                  <c:v>4.4666666666667334</c:v>
                </c:pt>
                <c:pt idx="1073">
                  <c:v>4.4708333333333998</c:v>
                </c:pt>
                <c:pt idx="1074">
                  <c:v>4.4750000000000663</c:v>
                </c:pt>
                <c:pt idx="1075">
                  <c:v>4.4791666666667327</c:v>
                </c:pt>
                <c:pt idx="1076">
                  <c:v>4.4833333333333991</c:v>
                </c:pt>
                <c:pt idx="1077">
                  <c:v>4.4875000000000655</c:v>
                </c:pt>
                <c:pt idx="1078">
                  <c:v>4.491666666666732</c:v>
                </c:pt>
                <c:pt idx="1079">
                  <c:v>4.4958333333333984</c:v>
                </c:pt>
                <c:pt idx="1080">
                  <c:v>4.5000000000000648</c:v>
                </c:pt>
                <c:pt idx="1081">
                  <c:v>4.5041666666667313</c:v>
                </c:pt>
                <c:pt idx="1082">
                  <c:v>4.5083333333333977</c:v>
                </c:pt>
                <c:pt idx="1083">
                  <c:v>4.5125000000000641</c:v>
                </c:pt>
                <c:pt idx="1084">
                  <c:v>4.5166666666667306</c:v>
                </c:pt>
                <c:pt idx="1085">
                  <c:v>4.520833333333397</c:v>
                </c:pt>
                <c:pt idx="1086">
                  <c:v>4.5250000000000634</c:v>
                </c:pt>
                <c:pt idx="1087">
                  <c:v>4.5291666666667298</c:v>
                </c:pt>
                <c:pt idx="1088">
                  <c:v>4.5333333333333963</c:v>
                </c:pt>
                <c:pt idx="1089">
                  <c:v>4.5375000000000627</c:v>
                </c:pt>
                <c:pt idx="1090">
                  <c:v>4.5416666666667291</c:v>
                </c:pt>
                <c:pt idx="1091">
                  <c:v>4.5458333333333956</c:v>
                </c:pt>
                <c:pt idx="1092">
                  <c:v>4.550000000000062</c:v>
                </c:pt>
                <c:pt idx="1093">
                  <c:v>4.5541666666667284</c:v>
                </c:pt>
                <c:pt idx="1094">
                  <c:v>4.5583333333333949</c:v>
                </c:pt>
                <c:pt idx="1095">
                  <c:v>4.5625000000000613</c:v>
                </c:pt>
                <c:pt idx="1096">
                  <c:v>4.5666666666667277</c:v>
                </c:pt>
                <c:pt idx="1097">
                  <c:v>4.5708333333333941</c:v>
                </c:pt>
                <c:pt idx="1098">
                  <c:v>4.5750000000000606</c:v>
                </c:pt>
                <c:pt idx="1099">
                  <c:v>4.579166666666727</c:v>
                </c:pt>
                <c:pt idx="1100">
                  <c:v>4.5833333333333934</c:v>
                </c:pt>
                <c:pt idx="1101">
                  <c:v>4.5875000000000599</c:v>
                </c:pt>
                <c:pt idx="1102">
                  <c:v>4.5916666666667263</c:v>
                </c:pt>
                <c:pt idx="1103">
                  <c:v>4.5958333333333927</c:v>
                </c:pt>
                <c:pt idx="1104">
                  <c:v>4.6000000000000592</c:v>
                </c:pt>
                <c:pt idx="1105">
                  <c:v>4.6041666666667256</c:v>
                </c:pt>
                <c:pt idx="1106">
                  <c:v>4.608333333333392</c:v>
                </c:pt>
                <c:pt idx="1107">
                  <c:v>4.6125000000000584</c:v>
                </c:pt>
                <c:pt idx="1108">
                  <c:v>4.6166666666667249</c:v>
                </c:pt>
                <c:pt idx="1109">
                  <c:v>4.6208333333333913</c:v>
                </c:pt>
                <c:pt idx="1110">
                  <c:v>4.6250000000000577</c:v>
                </c:pt>
                <c:pt idx="1111">
                  <c:v>4.6291666666667242</c:v>
                </c:pt>
                <c:pt idx="1112">
                  <c:v>4.6333333333333906</c:v>
                </c:pt>
                <c:pt idx="1113">
                  <c:v>4.637500000000057</c:v>
                </c:pt>
                <c:pt idx="1114">
                  <c:v>4.6416666666667235</c:v>
                </c:pt>
                <c:pt idx="1115">
                  <c:v>4.6458333333333899</c:v>
                </c:pt>
                <c:pt idx="1116">
                  <c:v>4.6500000000000563</c:v>
                </c:pt>
                <c:pt idx="1117">
                  <c:v>4.6541666666667227</c:v>
                </c:pt>
                <c:pt idx="1118">
                  <c:v>4.6583333333333892</c:v>
                </c:pt>
                <c:pt idx="1119">
                  <c:v>4.6625000000000556</c:v>
                </c:pt>
                <c:pt idx="1120">
                  <c:v>4.666666666666722</c:v>
                </c:pt>
                <c:pt idx="1121">
                  <c:v>4.6708333333333885</c:v>
                </c:pt>
                <c:pt idx="1122">
                  <c:v>4.6750000000000549</c:v>
                </c:pt>
                <c:pt idx="1123">
                  <c:v>4.6791666666667213</c:v>
                </c:pt>
                <c:pt idx="1124">
                  <c:v>4.6833333333333877</c:v>
                </c:pt>
                <c:pt idx="1125">
                  <c:v>4.6875000000000542</c:v>
                </c:pt>
                <c:pt idx="1126">
                  <c:v>4.6916666666667206</c:v>
                </c:pt>
                <c:pt idx="1127">
                  <c:v>4.695833333333387</c:v>
                </c:pt>
                <c:pt idx="1128">
                  <c:v>4.7000000000000535</c:v>
                </c:pt>
                <c:pt idx="1129">
                  <c:v>4.7041666666667199</c:v>
                </c:pt>
                <c:pt idx="1130">
                  <c:v>4.7083333333333863</c:v>
                </c:pt>
                <c:pt idx="1131">
                  <c:v>4.7125000000000528</c:v>
                </c:pt>
                <c:pt idx="1132">
                  <c:v>4.7166666666667192</c:v>
                </c:pt>
                <c:pt idx="1133">
                  <c:v>4.7208333333333856</c:v>
                </c:pt>
                <c:pt idx="1134">
                  <c:v>4.725000000000052</c:v>
                </c:pt>
                <c:pt idx="1135">
                  <c:v>4.7291666666667185</c:v>
                </c:pt>
                <c:pt idx="1136">
                  <c:v>4.7333333333333849</c:v>
                </c:pt>
                <c:pt idx="1137">
                  <c:v>4.7375000000000513</c:v>
                </c:pt>
                <c:pt idx="1138">
                  <c:v>4.7416666666667178</c:v>
                </c:pt>
                <c:pt idx="1139">
                  <c:v>4.7458333333333842</c:v>
                </c:pt>
                <c:pt idx="1140">
                  <c:v>4.7500000000000506</c:v>
                </c:pt>
                <c:pt idx="1141">
                  <c:v>4.7541666666667171</c:v>
                </c:pt>
                <c:pt idx="1142">
                  <c:v>4.7583333333333835</c:v>
                </c:pt>
                <c:pt idx="1143">
                  <c:v>4.7625000000000499</c:v>
                </c:pt>
                <c:pt idx="1144">
                  <c:v>4.7666666666667163</c:v>
                </c:pt>
                <c:pt idx="1145">
                  <c:v>4.7708333333333828</c:v>
                </c:pt>
                <c:pt idx="1146">
                  <c:v>4.7750000000000492</c:v>
                </c:pt>
                <c:pt idx="1147">
                  <c:v>4.7791666666667156</c:v>
                </c:pt>
                <c:pt idx="1148">
                  <c:v>4.7833333333333821</c:v>
                </c:pt>
                <c:pt idx="1149">
                  <c:v>4.7875000000000485</c:v>
                </c:pt>
                <c:pt idx="1150">
                  <c:v>4.7916666666667149</c:v>
                </c:pt>
                <c:pt idx="1151">
                  <c:v>4.7958333333333814</c:v>
                </c:pt>
                <c:pt idx="1152">
                  <c:v>4.8000000000000478</c:v>
                </c:pt>
                <c:pt idx="1153">
                  <c:v>4.8041666666667142</c:v>
                </c:pt>
                <c:pt idx="1154">
                  <c:v>4.8083333333333806</c:v>
                </c:pt>
                <c:pt idx="1155">
                  <c:v>4.8125000000000471</c:v>
                </c:pt>
                <c:pt idx="1156">
                  <c:v>4.8166666666667135</c:v>
                </c:pt>
                <c:pt idx="1157">
                  <c:v>4.8208333333333799</c:v>
                </c:pt>
                <c:pt idx="1158">
                  <c:v>4.8250000000000464</c:v>
                </c:pt>
                <c:pt idx="1159">
                  <c:v>4.8291666666667128</c:v>
                </c:pt>
                <c:pt idx="1160">
                  <c:v>4.8333333333333792</c:v>
                </c:pt>
                <c:pt idx="1161">
                  <c:v>4.8375000000000457</c:v>
                </c:pt>
                <c:pt idx="1162">
                  <c:v>4.8416666666667121</c:v>
                </c:pt>
                <c:pt idx="1163">
                  <c:v>4.8458333333333785</c:v>
                </c:pt>
                <c:pt idx="1164">
                  <c:v>4.8500000000000449</c:v>
                </c:pt>
                <c:pt idx="1165">
                  <c:v>4.8541666666667114</c:v>
                </c:pt>
                <c:pt idx="1166">
                  <c:v>4.8583333333333778</c:v>
                </c:pt>
                <c:pt idx="1167">
                  <c:v>4.8625000000000442</c:v>
                </c:pt>
                <c:pt idx="1168">
                  <c:v>4.8666666666667107</c:v>
                </c:pt>
                <c:pt idx="1169">
                  <c:v>4.8708333333333771</c:v>
                </c:pt>
                <c:pt idx="1170">
                  <c:v>4.8750000000000435</c:v>
                </c:pt>
                <c:pt idx="1171">
                  <c:v>4.87916666666671</c:v>
                </c:pt>
                <c:pt idx="1172">
                  <c:v>4.8833333333333764</c:v>
                </c:pt>
                <c:pt idx="1173">
                  <c:v>4.8875000000000428</c:v>
                </c:pt>
                <c:pt idx="1174">
                  <c:v>4.8916666666667092</c:v>
                </c:pt>
                <c:pt idx="1175">
                  <c:v>4.8958333333333757</c:v>
                </c:pt>
                <c:pt idx="1176">
                  <c:v>4.9000000000000421</c:v>
                </c:pt>
                <c:pt idx="1177">
                  <c:v>4.9041666666667085</c:v>
                </c:pt>
                <c:pt idx="1178">
                  <c:v>4.908333333333375</c:v>
                </c:pt>
                <c:pt idx="1179">
                  <c:v>4.9125000000000414</c:v>
                </c:pt>
                <c:pt idx="1180">
                  <c:v>4.9166666666667078</c:v>
                </c:pt>
                <c:pt idx="1181">
                  <c:v>4.9208333333333742</c:v>
                </c:pt>
                <c:pt idx="1182">
                  <c:v>4.9250000000000407</c:v>
                </c:pt>
                <c:pt idx="1183">
                  <c:v>4.9291666666667071</c:v>
                </c:pt>
                <c:pt idx="1184">
                  <c:v>4.9333333333333735</c:v>
                </c:pt>
                <c:pt idx="1185">
                  <c:v>4.93750000000004</c:v>
                </c:pt>
                <c:pt idx="1186">
                  <c:v>4.9416666666667064</c:v>
                </c:pt>
                <c:pt idx="1187">
                  <c:v>4.9458333333333728</c:v>
                </c:pt>
                <c:pt idx="1188">
                  <c:v>4.9500000000000393</c:v>
                </c:pt>
                <c:pt idx="1189">
                  <c:v>4.9541666666667057</c:v>
                </c:pt>
                <c:pt idx="1190">
                  <c:v>4.9583333333333721</c:v>
                </c:pt>
                <c:pt idx="1191">
                  <c:v>4.9625000000000385</c:v>
                </c:pt>
                <c:pt idx="1192">
                  <c:v>4.966666666666705</c:v>
                </c:pt>
                <c:pt idx="1193">
                  <c:v>4.9708333333333714</c:v>
                </c:pt>
                <c:pt idx="1194">
                  <c:v>4.9750000000000378</c:v>
                </c:pt>
                <c:pt idx="1195">
                  <c:v>4.9791666666667043</c:v>
                </c:pt>
                <c:pt idx="1196">
                  <c:v>4.9833333333333707</c:v>
                </c:pt>
                <c:pt idx="1197">
                  <c:v>4.9875000000000371</c:v>
                </c:pt>
                <c:pt idx="1198">
                  <c:v>4.9916666666667036</c:v>
                </c:pt>
                <c:pt idx="1199">
                  <c:v>4.99583333333337</c:v>
                </c:pt>
                <c:pt idx="1200">
                  <c:v>5.0000000000000364</c:v>
                </c:pt>
                <c:pt idx="1201">
                  <c:v>5.0041666666667028</c:v>
                </c:pt>
                <c:pt idx="1202">
                  <c:v>5.0083333333333693</c:v>
                </c:pt>
                <c:pt idx="1203">
                  <c:v>5.0125000000000357</c:v>
                </c:pt>
                <c:pt idx="1204">
                  <c:v>5.0166666666667021</c:v>
                </c:pt>
                <c:pt idx="1205">
                  <c:v>5.0208333333333686</c:v>
                </c:pt>
                <c:pt idx="1206">
                  <c:v>5.025000000000035</c:v>
                </c:pt>
                <c:pt idx="1207">
                  <c:v>5.0291666666667014</c:v>
                </c:pt>
                <c:pt idx="1208">
                  <c:v>5.0333333333333679</c:v>
                </c:pt>
                <c:pt idx="1209">
                  <c:v>5.0375000000000343</c:v>
                </c:pt>
                <c:pt idx="1210">
                  <c:v>5.0416666666667007</c:v>
                </c:pt>
                <c:pt idx="1211">
                  <c:v>5.0458333333333671</c:v>
                </c:pt>
                <c:pt idx="1212">
                  <c:v>5.0500000000000336</c:v>
                </c:pt>
                <c:pt idx="1213">
                  <c:v>5.0541666666667</c:v>
                </c:pt>
                <c:pt idx="1214">
                  <c:v>5.0583333333333664</c:v>
                </c:pt>
                <c:pt idx="1215">
                  <c:v>5.0625000000000329</c:v>
                </c:pt>
                <c:pt idx="1216">
                  <c:v>5.0666666666666993</c:v>
                </c:pt>
                <c:pt idx="1217">
                  <c:v>5.0708333333333657</c:v>
                </c:pt>
                <c:pt idx="1218">
                  <c:v>5.0750000000000322</c:v>
                </c:pt>
                <c:pt idx="1219">
                  <c:v>5.0791666666666986</c:v>
                </c:pt>
                <c:pt idx="1220">
                  <c:v>5.083333333333365</c:v>
                </c:pt>
                <c:pt idx="1221">
                  <c:v>5.0875000000000314</c:v>
                </c:pt>
                <c:pt idx="1222">
                  <c:v>5.0916666666666979</c:v>
                </c:pt>
                <c:pt idx="1223">
                  <c:v>5.0958333333333643</c:v>
                </c:pt>
                <c:pt idx="1224">
                  <c:v>5.1000000000000307</c:v>
                </c:pt>
                <c:pt idx="1225">
                  <c:v>5.1041666666666972</c:v>
                </c:pt>
                <c:pt idx="1226">
                  <c:v>5.1083333333333636</c:v>
                </c:pt>
                <c:pt idx="1227">
                  <c:v>5.11250000000003</c:v>
                </c:pt>
                <c:pt idx="1228">
                  <c:v>5.1166666666666965</c:v>
                </c:pt>
                <c:pt idx="1229">
                  <c:v>5.1208333333333629</c:v>
                </c:pt>
                <c:pt idx="1230">
                  <c:v>5.1250000000000293</c:v>
                </c:pt>
                <c:pt idx="1231">
                  <c:v>5.1291666666666957</c:v>
                </c:pt>
                <c:pt idx="1232">
                  <c:v>5.1333333333333622</c:v>
                </c:pt>
                <c:pt idx="1233">
                  <c:v>5.1375000000000286</c:v>
                </c:pt>
                <c:pt idx="1234">
                  <c:v>5.141666666666695</c:v>
                </c:pt>
                <c:pt idx="1235">
                  <c:v>5.1458333333333615</c:v>
                </c:pt>
                <c:pt idx="1236">
                  <c:v>5.1500000000000279</c:v>
                </c:pt>
                <c:pt idx="1237">
                  <c:v>5.1541666666666943</c:v>
                </c:pt>
                <c:pt idx="1238">
                  <c:v>5.1583333333333607</c:v>
                </c:pt>
                <c:pt idx="1239">
                  <c:v>5.1625000000000272</c:v>
                </c:pt>
                <c:pt idx="1240">
                  <c:v>5.1666666666666936</c:v>
                </c:pt>
                <c:pt idx="1241">
                  <c:v>5.17083333333336</c:v>
                </c:pt>
                <c:pt idx="1242">
                  <c:v>5.1750000000000265</c:v>
                </c:pt>
                <c:pt idx="1243">
                  <c:v>5.1791666666666929</c:v>
                </c:pt>
                <c:pt idx="1244">
                  <c:v>5.1833333333333593</c:v>
                </c:pt>
                <c:pt idx="1245">
                  <c:v>5.1875000000000258</c:v>
                </c:pt>
                <c:pt idx="1246">
                  <c:v>5.1916666666666922</c:v>
                </c:pt>
                <c:pt idx="1247">
                  <c:v>5.1958333333333586</c:v>
                </c:pt>
                <c:pt idx="1248">
                  <c:v>5.200000000000025</c:v>
                </c:pt>
                <c:pt idx="1249">
                  <c:v>5.2041666666666915</c:v>
                </c:pt>
                <c:pt idx="1250">
                  <c:v>5.2083333333333579</c:v>
                </c:pt>
                <c:pt idx="1251">
                  <c:v>5.2125000000000243</c:v>
                </c:pt>
                <c:pt idx="1252">
                  <c:v>5.2166666666666908</c:v>
                </c:pt>
                <c:pt idx="1253">
                  <c:v>5.2208333333333572</c:v>
                </c:pt>
                <c:pt idx="1254">
                  <c:v>5.2250000000000236</c:v>
                </c:pt>
                <c:pt idx="1255">
                  <c:v>5.2291666666666901</c:v>
                </c:pt>
                <c:pt idx="1256">
                  <c:v>5.2333333333333565</c:v>
                </c:pt>
                <c:pt idx="1257">
                  <c:v>5.2375000000000229</c:v>
                </c:pt>
                <c:pt idx="1258">
                  <c:v>5.2416666666666893</c:v>
                </c:pt>
                <c:pt idx="1259">
                  <c:v>5.2458333333333558</c:v>
                </c:pt>
                <c:pt idx="1260">
                  <c:v>5.2500000000000222</c:v>
                </c:pt>
                <c:pt idx="1261">
                  <c:v>5.2541666666666886</c:v>
                </c:pt>
                <c:pt idx="1262">
                  <c:v>5.2583333333333551</c:v>
                </c:pt>
                <c:pt idx="1263">
                  <c:v>5.2625000000000215</c:v>
                </c:pt>
                <c:pt idx="1264">
                  <c:v>5.2666666666666879</c:v>
                </c:pt>
                <c:pt idx="1265">
                  <c:v>5.2708333333333544</c:v>
                </c:pt>
                <c:pt idx="1266">
                  <c:v>5.2750000000000208</c:v>
                </c:pt>
                <c:pt idx="1267">
                  <c:v>5.2791666666666872</c:v>
                </c:pt>
                <c:pt idx="1268">
                  <c:v>5.2833333333333536</c:v>
                </c:pt>
                <c:pt idx="1269">
                  <c:v>5.2875000000000201</c:v>
                </c:pt>
                <c:pt idx="1270">
                  <c:v>5.2916666666666865</c:v>
                </c:pt>
                <c:pt idx="1271">
                  <c:v>5.2958333333333529</c:v>
                </c:pt>
                <c:pt idx="1272">
                  <c:v>5.3000000000000194</c:v>
                </c:pt>
                <c:pt idx="1273">
                  <c:v>5.3041666666666858</c:v>
                </c:pt>
                <c:pt idx="1274">
                  <c:v>5.3083333333333522</c:v>
                </c:pt>
                <c:pt idx="1275">
                  <c:v>5.3125000000000187</c:v>
                </c:pt>
                <c:pt idx="1276">
                  <c:v>5.3166666666666851</c:v>
                </c:pt>
                <c:pt idx="1277">
                  <c:v>5.3208333333333515</c:v>
                </c:pt>
                <c:pt idx="1278">
                  <c:v>5.3250000000000179</c:v>
                </c:pt>
                <c:pt idx="1279">
                  <c:v>5.3291666666666844</c:v>
                </c:pt>
                <c:pt idx="1280">
                  <c:v>5.3333333333333508</c:v>
                </c:pt>
                <c:pt idx="1281">
                  <c:v>5.3375000000000172</c:v>
                </c:pt>
                <c:pt idx="1282">
                  <c:v>5.3416666666666837</c:v>
                </c:pt>
                <c:pt idx="1283">
                  <c:v>5.3458333333333501</c:v>
                </c:pt>
                <c:pt idx="1284">
                  <c:v>5.3500000000000165</c:v>
                </c:pt>
                <c:pt idx="1285">
                  <c:v>5.3541666666666829</c:v>
                </c:pt>
                <c:pt idx="1286">
                  <c:v>5.3583333333333494</c:v>
                </c:pt>
                <c:pt idx="1287">
                  <c:v>5.3625000000000158</c:v>
                </c:pt>
                <c:pt idx="1288">
                  <c:v>5.3666666666666822</c:v>
                </c:pt>
                <c:pt idx="1289">
                  <c:v>5.3708333333333487</c:v>
                </c:pt>
                <c:pt idx="1290">
                  <c:v>5.3750000000000151</c:v>
                </c:pt>
                <c:pt idx="1291">
                  <c:v>5.3791666666666815</c:v>
                </c:pt>
                <c:pt idx="1292">
                  <c:v>5.383333333333348</c:v>
                </c:pt>
                <c:pt idx="1293">
                  <c:v>5.3875000000000144</c:v>
                </c:pt>
                <c:pt idx="1294">
                  <c:v>5.3916666666666808</c:v>
                </c:pt>
                <c:pt idx="1295">
                  <c:v>5.3958333333333472</c:v>
                </c:pt>
                <c:pt idx="1296">
                  <c:v>5.4000000000000137</c:v>
                </c:pt>
                <c:pt idx="1297">
                  <c:v>5.4041666666666801</c:v>
                </c:pt>
                <c:pt idx="1298">
                  <c:v>5.4083333333333465</c:v>
                </c:pt>
                <c:pt idx="1299">
                  <c:v>5.412500000000013</c:v>
                </c:pt>
                <c:pt idx="1300">
                  <c:v>5.4166666666666794</c:v>
                </c:pt>
                <c:pt idx="1301">
                  <c:v>5.4208333333333458</c:v>
                </c:pt>
                <c:pt idx="1302">
                  <c:v>5.4250000000000123</c:v>
                </c:pt>
                <c:pt idx="1303">
                  <c:v>5.4291666666666787</c:v>
                </c:pt>
                <c:pt idx="1304">
                  <c:v>5.4333333333333451</c:v>
                </c:pt>
                <c:pt idx="1305">
                  <c:v>5.4375000000000115</c:v>
                </c:pt>
                <c:pt idx="1306">
                  <c:v>5.441666666666678</c:v>
                </c:pt>
                <c:pt idx="1307">
                  <c:v>5.4458333333333444</c:v>
                </c:pt>
                <c:pt idx="1308">
                  <c:v>5.4500000000000108</c:v>
                </c:pt>
                <c:pt idx="1309">
                  <c:v>5.4541666666666773</c:v>
                </c:pt>
                <c:pt idx="1310">
                  <c:v>5.4583333333333437</c:v>
                </c:pt>
                <c:pt idx="1311">
                  <c:v>5.4625000000000101</c:v>
                </c:pt>
                <c:pt idx="1312">
                  <c:v>5.4666666666666766</c:v>
                </c:pt>
                <c:pt idx="1313">
                  <c:v>5.470833333333343</c:v>
                </c:pt>
                <c:pt idx="1314">
                  <c:v>5.4750000000000094</c:v>
                </c:pt>
                <c:pt idx="1315">
                  <c:v>5.4791666666666758</c:v>
                </c:pt>
                <c:pt idx="1316">
                  <c:v>5.4833333333333423</c:v>
                </c:pt>
                <c:pt idx="1317">
                  <c:v>5.4875000000000087</c:v>
                </c:pt>
                <c:pt idx="1318">
                  <c:v>5.4916666666666751</c:v>
                </c:pt>
                <c:pt idx="1319">
                  <c:v>5.4958333333333416</c:v>
                </c:pt>
                <c:pt idx="1320">
                  <c:v>5.500000000000008</c:v>
                </c:pt>
                <c:pt idx="1321">
                  <c:v>5.5041666666666744</c:v>
                </c:pt>
                <c:pt idx="1322">
                  <c:v>5.5083333333333409</c:v>
                </c:pt>
                <c:pt idx="1323">
                  <c:v>5.5125000000000073</c:v>
                </c:pt>
                <c:pt idx="1324">
                  <c:v>5.5166666666666737</c:v>
                </c:pt>
                <c:pt idx="1325">
                  <c:v>5.5208333333333401</c:v>
                </c:pt>
                <c:pt idx="1326">
                  <c:v>5.5250000000000066</c:v>
                </c:pt>
                <c:pt idx="1327">
                  <c:v>5.529166666666673</c:v>
                </c:pt>
                <c:pt idx="1328">
                  <c:v>5.5333333333333394</c:v>
                </c:pt>
                <c:pt idx="1329">
                  <c:v>5.5375000000000059</c:v>
                </c:pt>
                <c:pt idx="1330">
                  <c:v>5.5416666666666723</c:v>
                </c:pt>
                <c:pt idx="1331">
                  <c:v>5.5458333333333387</c:v>
                </c:pt>
                <c:pt idx="1332">
                  <c:v>5.5500000000000052</c:v>
                </c:pt>
                <c:pt idx="1333">
                  <c:v>5.5541666666666716</c:v>
                </c:pt>
                <c:pt idx="1334">
                  <c:v>5.558333333333338</c:v>
                </c:pt>
                <c:pt idx="1335">
                  <c:v>5.5625000000000044</c:v>
                </c:pt>
                <c:pt idx="1336">
                  <c:v>5.5666666666666709</c:v>
                </c:pt>
                <c:pt idx="1337">
                  <c:v>5.5708333333333373</c:v>
                </c:pt>
                <c:pt idx="1338">
                  <c:v>5.5750000000000037</c:v>
                </c:pt>
                <c:pt idx="1339">
                  <c:v>5.5791666666666702</c:v>
                </c:pt>
                <c:pt idx="1340">
                  <c:v>5.5833333333333366</c:v>
                </c:pt>
                <c:pt idx="1341">
                  <c:v>5.587500000000003</c:v>
                </c:pt>
                <c:pt idx="1342">
                  <c:v>5.5916666666666694</c:v>
                </c:pt>
                <c:pt idx="1343">
                  <c:v>5.5958333333333359</c:v>
                </c:pt>
                <c:pt idx="1344">
                  <c:v>5.6000000000000023</c:v>
                </c:pt>
                <c:pt idx="1345">
                  <c:v>5.6041666666666687</c:v>
                </c:pt>
                <c:pt idx="1346">
                  <c:v>5.6083333333333352</c:v>
                </c:pt>
                <c:pt idx="1347">
                  <c:v>5.6125000000000016</c:v>
                </c:pt>
                <c:pt idx="1348">
                  <c:v>5.616666666666668</c:v>
                </c:pt>
                <c:pt idx="1349">
                  <c:v>5.6208333333333345</c:v>
                </c:pt>
                <c:pt idx="1350">
                  <c:v>5.6250000000000009</c:v>
                </c:pt>
                <c:pt idx="1351">
                  <c:v>5.6291666666666673</c:v>
                </c:pt>
                <c:pt idx="1352">
                  <c:v>5.6333333333333337</c:v>
                </c:pt>
                <c:pt idx="1353">
                  <c:v>5.6375000000000002</c:v>
                </c:pt>
                <c:pt idx="1354">
                  <c:v>5.6416666666666666</c:v>
                </c:pt>
                <c:pt idx="1355">
                  <c:v>5.645833333333333</c:v>
                </c:pt>
                <c:pt idx="1356">
                  <c:v>5.6499999999999995</c:v>
                </c:pt>
                <c:pt idx="1357">
                  <c:v>5.6541666666666659</c:v>
                </c:pt>
                <c:pt idx="1358">
                  <c:v>5.6583333333333323</c:v>
                </c:pt>
                <c:pt idx="1359">
                  <c:v>5.6624999999999988</c:v>
                </c:pt>
                <c:pt idx="1360">
                  <c:v>5.6666666666666652</c:v>
                </c:pt>
                <c:pt idx="1361">
                  <c:v>5.6708333333333316</c:v>
                </c:pt>
                <c:pt idx="1362">
                  <c:v>5.674999999999998</c:v>
                </c:pt>
                <c:pt idx="1363">
                  <c:v>5.6791666666666645</c:v>
                </c:pt>
                <c:pt idx="1364">
                  <c:v>5.6833333333333309</c:v>
                </c:pt>
                <c:pt idx="1365">
                  <c:v>5.6874999999999973</c:v>
                </c:pt>
                <c:pt idx="1366">
                  <c:v>5.6916666666666638</c:v>
                </c:pt>
                <c:pt idx="1367">
                  <c:v>5.6958333333333302</c:v>
                </c:pt>
                <c:pt idx="1368">
                  <c:v>5.6999999999999966</c:v>
                </c:pt>
                <c:pt idx="1369">
                  <c:v>5.7041666666666631</c:v>
                </c:pt>
                <c:pt idx="1370">
                  <c:v>5.7083333333333295</c:v>
                </c:pt>
                <c:pt idx="1371">
                  <c:v>5.7124999999999959</c:v>
                </c:pt>
                <c:pt idx="1372">
                  <c:v>5.7166666666666623</c:v>
                </c:pt>
                <c:pt idx="1373">
                  <c:v>5.7208333333333288</c:v>
                </c:pt>
                <c:pt idx="1374">
                  <c:v>5.7249999999999952</c:v>
                </c:pt>
                <c:pt idx="1375">
                  <c:v>5.7291666666666616</c:v>
                </c:pt>
                <c:pt idx="1376">
                  <c:v>5.7333333333333281</c:v>
                </c:pt>
                <c:pt idx="1377">
                  <c:v>5.7374999999999945</c:v>
                </c:pt>
                <c:pt idx="1378">
                  <c:v>5.7416666666666609</c:v>
                </c:pt>
                <c:pt idx="1379">
                  <c:v>5.7458333333333274</c:v>
                </c:pt>
                <c:pt idx="1380">
                  <c:v>5.7499999999999938</c:v>
                </c:pt>
                <c:pt idx="1381">
                  <c:v>5.7541666666666602</c:v>
                </c:pt>
                <c:pt idx="1382">
                  <c:v>5.7583333333333266</c:v>
                </c:pt>
                <c:pt idx="1383">
                  <c:v>5.7624999999999931</c:v>
                </c:pt>
                <c:pt idx="1384">
                  <c:v>5.7666666666666595</c:v>
                </c:pt>
                <c:pt idx="1385">
                  <c:v>5.7708333333333259</c:v>
                </c:pt>
                <c:pt idx="1386">
                  <c:v>5.7749999999999924</c:v>
                </c:pt>
                <c:pt idx="1387">
                  <c:v>5.7791666666666588</c:v>
                </c:pt>
                <c:pt idx="1388">
                  <c:v>5.7833333333333252</c:v>
                </c:pt>
                <c:pt idx="1389">
                  <c:v>5.7874999999999917</c:v>
                </c:pt>
                <c:pt idx="1390">
                  <c:v>5.7916666666666581</c:v>
                </c:pt>
                <c:pt idx="1391">
                  <c:v>5.7958333333333245</c:v>
                </c:pt>
                <c:pt idx="1392">
                  <c:v>5.7999999999999909</c:v>
                </c:pt>
                <c:pt idx="1393">
                  <c:v>5.8041666666666574</c:v>
                </c:pt>
                <c:pt idx="1394">
                  <c:v>5.8083333333333238</c:v>
                </c:pt>
                <c:pt idx="1395">
                  <c:v>5.8124999999999902</c:v>
                </c:pt>
                <c:pt idx="1396">
                  <c:v>5.8166666666666567</c:v>
                </c:pt>
                <c:pt idx="1397">
                  <c:v>5.8208333333333231</c:v>
                </c:pt>
                <c:pt idx="1398">
                  <c:v>5.8249999999999895</c:v>
                </c:pt>
                <c:pt idx="1399">
                  <c:v>5.8291666666666559</c:v>
                </c:pt>
                <c:pt idx="1400">
                  <c:v>5.8333333333333224</c:v>
                </c:pt>
                <c:pt idx="1401">
                  <c:v>5.8374999999999888</c:v>
                </c:pt>
                <c:pt idx="1402">
                  <c:v>5.8416666666666552</c:v>
                </c:pt>
                <c:pt idx="1403">
                  <c:v>5.8458333333333217</c:v>
                </c:pt>
                <c:pt idx="1404">
                  <c:v>5.8499999999999881</c:v>
                </c:pt>
                <c:pt idx="1405">
                  <c:v>5.8541666666666545</c:v>
                </c:pt>
                <c:pt idx="1406">
                  <c:v>5.858333333333321</c:v>
                </c:pt>
                <c:pt idx="1407">
                  <c:v>5.8624999999999874</c:v>
                </c:pt>
                <c:pt idx="1408">
                  <c:v>5.8666666666666538</c:v>
                </c:pt>
                <c:pt idx="1409">
                  <c:v>5.8708333333333202</c:v>
                </c:pt>
                <c:pt idx="1410">
                  <c:v>5.8749999999999867</c:v>
                </c:pt>
                <c:pt idx="1411">
                  <c:v>5.8791666666666531</c:v>
                </c:pt>
                <c:pt idx="1412">
                  <c:v>5.8833333333333195</c:v>
                </c:pt>
                <c:pt idx="1413">
                  <c:v>5.887499999999986</c:v>
                </c:pt>
                <c:pt idx="1414">
                  <c:v>5.8916666666666524</c:v>
                </c:pt>
                <c:pt idx="1415">
                  <c:v>5.8958333333333188</c:v>
                </c:pt>
                <c:pt idx="1416">
                  <c:v>5.8999999999999853</c:v>
                </c:pt>
                <c:pt idx="1417">
                  <c:v>5.9041666666666517</c:v>
                </c:pt>
                <c:pt idx="1418">
                  <c:v>5.9083333333333181</c:v>
                </c:pt>
                <c:pt idx="1419">
                  <c:v>5.9124999999999845</c:v>
                </c:pt>
                <c:pt idx="1420">
                  <c:v>5.916666666666651</c:v>
                </c:pt>
                <c:pt idx="1421">
                  <c:v>5.9208333333333174</c:v>
                </c:pt>
                <c:pt idx="1422">
                  <c:v>5.9249999999999838</c:v>
                </c:pt>
                <c:pt idx="1423">
                  <c:v>5.9291666666666503</c:v>
                </c:pt>
                <c:pt idx="1424">
                  <c:v>5.9333333333333167</c:v>
                </c:pt>
                <c:pt idx="1425">
                  <c:v>5.9374999999999831</c:v>
                </c:pt>
                <c:pt idx="1426">
                  <c:v>5.9416666666666496</c:v>
                </c:pt>
                <c:pt idx="1427">
                  <c:v>5.945833333333316</c:v>
                </c:pt>
                <c:pt idx="1428">
                  <c:v>5.9499999999999824</c:v>
                </c:pt>
                <c:pt idx="1429">
                  <c:v>5.9541666666666488</c:v>
                </c:pt>
                <c:pt idx="1430">
                  <c:v>5.9583333333333153</c:v>
                </c:pt>
                <c:pt idx="1431">
                  <c:v>5.9624999999999817</c:v>
                </c:pt>
                <c:pt idx="1432">
                  <c:v>5.9666666666666481</c:v>
                </c:pt>
                <c:pt idx="1433">
                  <c:v>5.9708333333333146</c:v>
                </c:pt>
                <c:pt idx="1434">
                  <c:v>5.974999999999981</c:v>
                </c:pt>
                <c:pt idx="1435">
                  <c:v>5.9791666666666474</c:v>
                </c:pt>
                <c:pt idx="1436">
                  <c:v>5.9833333333333139</c:v>
                </c:pt>
                <c:pt idx="1437">
                  <c:v>5.9874999999999803</c:v>
                </c:pt>
                <c:pt idx="1438">
                  <c:v>5.9916666666666467</c:v>
                </c:pt>
                <c:pt idx="1439">
                  <c:v>5.9958333333333131</c:v>
                </c:pt>
                <c:pt idx="1440">
                  <c:v>5.9999999999999796</c:v>
                </c:pt>
                <c:pt idx="1441">
                  <c:v>6.004166666666646</c:v>
                </c:pt>
                <c:pt idx="1442">
                  <c:v>6.0083333333333124</c:v>
                </c:pt>
                <c:pt idx="1443">
                  <c:v>6.0124999999999789</c:v>
                </c:pt>
                <c:pt idx="1444">
                  <c:v>6.0166666666666453</c:v>
                </c:pt>
                <c:pt idx="1445">
                  <c:v>6.0208333333333117</c:v>
                </c:pt>
                <c:pt idx="1446">
                  <c:v>6.0249999999999782</c:v>
                </c:pt>
                <c:pt idx="1447">
                  <c:v>6.0291666666666446</c:v>
                </c:pt>
                <c:pt idx="1448">
                  <c:v>6.033333333333311</c:v>
                </c:pt>
                <c:pt idx="1449">
                  <c:v>6.0374999999999774</c:v>
                </c:pt>
                <c:pt idx="1450">
                  <c:v>6.0416666666666439</c:v>
                </c:pt>
                <c:pt idx="1451">
                  <c:v>6.0458333333333103</c:v>
                </c:pt>
                <c:pt idx="1452">
                  <c:v>6.0499999999999767</c:v>
                </c:pt>
                <c:pt idx="1453">
                  <c:v>6.0541666666666432</c:v>
                </c:pt>
                <c:pt idx="1454">
                  <c:v>6.0583333333333096</c:v>
                </c:pt>
                <c:pt idx="1455">
                  <c:v>6.062499999999976</c:v>
                </c:pt>
                <c:pt idx="1456">
                  <c:v>6.0666666666666424</c:v>
                </c:pt>
                <c:pt idx="1457">
                  <c:v>6.0708333333333089</c:v>
                </c:pt>
                <c:pt idx="1458">
                  <c:v>6.0749999999999753</c:v>
                </c:pt>
                <c:pt idx="1459">
                  <c:v>6.0791666666666417</c:v>
                </c:pt>
                <c:pt idx="1460">
                  <c:v>6.0833333333333082</c:v>
                </c:pt>
                <c:pt idx="1461">
                  <c:v>6.0874999999999746</c:v>
                </c:pt>
                <c:pt idx="1462">
                  <c:v>6.091666666666641</c:v>
                </c:pt>
                <c:pt idx="1463">
                  <c:v>6.0958333333333075</c:v>
                </c:pt>
                <c:pt idx="1464">
                  <c:v>6.0999999999999739</c:v>
                </c:pt>
                <c:pt idx="1465">
                  <c:v>6.1041666666666403</c:v>
                </c:pt>
                <c:pt idx="1466">
                  <c:v>6.1083333333333067</c:v>
                </c:pt>
                <c:pt idx="1467">
                  <c:v>6.1124999999999732</c:v>
                </c:pt>
                <c:pt idx="1468">
                  <c:v>6.1166666666666396</c:v>
                </c:pt>
                <c:pt idx="1469">
                  <c:v>6.120833333333306</c:v>
                </c:pt>
                <c:pt idx="1470">
                  <c:v>6.1249999999999725</c:v>
                </c:pt>
                <c:pt idx="1471">
                  <c:v>6.1291666666666389</c:v>
                </c:pt>
                <c:pt idx="1472">
                  <c:v>6.1333333333333053</c:v>
                </c:pt>
                <c:pt idx="1473">
                  <c:v>6.1374999999999718</c:v>
                </c:pt>
                <c:pt idx="1474">
                  <c:v>6.1416666666666382</c:v>
                </c:pt>
                <c:pt idx="1475">
                  <c:v>6.1458333333333046</c:v>
                </c:pt>
                <c:pt idx="1476">
                  <c:v>6.149999999999971</c:v>
                </c:pt>
                <c:pt idx="1477">
                  <c:v>6.1541666666666375</c:v>
                </c:pt>
                <c:pt idx="1478">
                  <c:v>6.1583333333333039</c:v>
                </c:pt>
                <c:pt idx="1479">
                  <c:v>6.1624999999999703</c:v>
                </c:pt>
                <c:pt idx="1480">
                  <c:v>6.1666666666666368</c:v>
                </c:pt>
                <c:pt idx="1481">
                  <c:v>6.1708333333333032</c:v>
                </c:pt>
                <c:pt idx="1482">
                  <c:v>6.1749999999999696</c:v>
                </c:pt>
                <c:pt idx="1483">
                  <c:v>6.1791666666666361</c:v>
                </c:pt>
                <c:pt idx="1484">
                  <c:v>6.1833333333333025</c:v>
                </c:pt>
                <c:pt idx="1485">
                  <c:v>6.1874999999999689</c:v>
                </c:pt>
                <c:pt idx="1486">
                  <c:v>6.1916666666666353</c:v>
                </c:pt>
                <c:pt idx="1487">
                  <c:v>6.1958333333333018</c:v>
                </c:pt>
                <c:pt idx="1488">
                  <c:v>6.1999999999999682</c:v>
                </c:pt>
                <c:pt idx="1489">
                  <c:v>6.2041666666666346</c:v>
                </c:pt>
                <c:pt idx="1490">
                  <c:v>6.2083333333333011</c:v>
                </c:pt>
                <c:pt idx="1491">
                  <c:v>6.2124999999999675</c:v>
                </c:pt>
                <c:pt idx="1492">
                  <c:v>6.2166666666666339</c:v>
                </c:pt>
                <c:pt idx="1493">
                  <c:v>6.2208333333333004</c:v>
                </c:pt>
                <c:pt idx="1494">
                  <c:v>6.2249999999999668</c:v>
                </c:pt>
                <c:pt idx="1495">
                  <c:v>6.2291666666666332</c:v>
                </c:pt>
                <c:pt idx="1496">
                  <c:v>6.2333333333332996</c:v>
                </c:pt>
                <c:pt idx="1497">
                  <c:v>6.2374999999999661</c:v>
                </c:pt>
                <c:pt idx="1498">
                  <c:v>6.2416666666666325</c:v>
                </c:pt>
                <c:pt idx="1499">
                  <c:v>6.2458333333332989</c:v>
                </c:pt>
                <c:pt idx="1500">
                  <c:v>6.2499999999999654</c:v>
                </c:pt>
                <c:pt idx="1501">
                  <c:v>6.2541666666666318</c:v>
                </c:pt>
                <c:pt idx="1502">
                  <c:v>6.2583333333332982</c:v>
                </c:pt>
                <c:pt idx="1503">
                  <c:v>6.2624999999999647</c:v>
                </c:pt>
                <c:pt idx="1504">
                  <c:v>6.2666666666666311</c:v>
                </c:pt>
                <c:pt idx="1505">
                  <c:v>6.2708333333332975</c:v>
                </c:pt>
                <c:pt idx="1506">
                  <c:v>6.2749999999999639</c:v>
                </c:pt>
                <c:pt idx="1507">
                  <c:v>6.2791666666666304</c:v>
                </c:pt>
                <c:pt idx="1508">
                  <c:v>6.2833333333332968</c:v>
                </c:pt>
                <c:pt idx="1509">
                  <c:v>6.2874999999999632</c:v>
                </c:pt>
                <c:pt idx="1510">
                  <c:v>6.2916666666666297</c:v>
                </c:pt>
                <c:pt idx="1511">
                  <c:v>6.2958333333332961</c:v>
                </c:pt>
                <c:pt idx="1512">
                  <c:v>6.2999999999999625</c:v>
                </c:pt>
                <c:pt idx="1513">
                  <c:v>6.3041666666666289</c:v>
                </c:pt>
                <c:pt idx="1514">
                  <c:v>6.3083333333332954</c:v>
                </c:pt>
                <c:pt idx="1515">
                  <c:v>6.3124999999999618</c:v>
                </c:pt>
                <c:pt idx="1516">
                  <c:v>6.3166666666666282</c:v>
                </c:pt>
                <c:pt idx="1517">
                  <c:v>6.3208333333332947</c:v>
                </c:pt>
                <c:pt idx="1518">
                  <c:v>6.3249999999999611</c:v>
                </c:pt>
                <c:pt idx="1519">
                  <c:v>6.3291666666666275</c:v>
                </c:pt>
                <c:pt idx="1520">
                  <c:v>6.333333333333294</c:v>
                </c:pt>
                <c:pt idx="1521">
                  <c:v>6.3374999999999604</c:v>
                </c:pt>
                <c:pt idx="1522">
                  <c:v>6.3416666666666268</c:v>
                </c:pt>
                <c:pt idx="1523">
                  <c:v>6.3458333333332932</c:v>
                </c:pt>
                <c:pt idx="1524">
                  <c:v>6.3499999999999597</c:v>
                </c:pt>
                <c:pt idx="1525">
                  <c:v>6.3541666666666261</c:v>
                </c:pt>
                <c:pt idx="1526">
                  <c:v>6.3583333333332925</c:v>
                </c:pt>
                <c:pt idx="1527">
                  <c:v>6.362499999999959</c:v>
                </c:pt>
                <c:pt idx="1528">
                  <c:v>6.3666666666666254</c:v>
                </c:pt>
                <c:pt idx="1529">
                  <c:v>6.3708333333332918</c:v>
                </c:pt>
                <c:pt idx="1530">
                  <c:v>6.3749999999999583</c:v>
                </c:pt>
                <c:pt idx="1531">
                  <c:v>6.3791666666666247</c:v>
                </c:pt>
                <c:pt idx="1532">
                  <c:v>6.3833333333332911</c:v>
                </c:pt>
                <c:pt idx="1533">
                  <c:v>6.3874999999999575</c:v>
                </c:pt>
                <c:pt idx="1534">
                  <c:v>6.391666666666624</c:v>
                </c:pt>
                <c:pt idx="1535">
                  <c:v>6.3958333333332904</c:v>
                </c:pt>
                <c:pt idx="1536">
                  <c:v>6.3999999999999568</c:v>
                </c:pt>
                <c:pt idx="1537">
                  <c:v>6.4041666666666233</c:v>
                </c:pt>
                <c:pt idx="1538">
                  <c:v>6.4083333333332897</c:v>
                </c:pt>
                <c:pt idx="1539">
                  <c:v>6.4124999999999561</c:v>
                </c:pt>
                <c:pt idx="1540">
                  <c:v>6.4166666666666226</c:v>
                </c:pt>
                <c:pt idx="1541">
                  <c:v>6.420833333333289</c:v>
                </c:pt>
                <c:pt idx="1542">
                  <c:v>6.4249999999999554</c:v>
                </c:pt>
                <c:pt idx="1543">
                  <c:v>6.4291666666666218</c:v>
                </c:pt>
                <c:pt idx="1544">
                  <c:v>6.4333333333332883</c:v>
                </c:pt>
                <c:pt idx="1545">
                  <c:v>6.4374999999999547</c:v>
                </c:pt>
                <c:pt idx="1546">
                  <c:v>6.4416666666666211</c:v>
                </c:pt>
                <c:pt idx="1547">
                  <c:v>6.4458333333332876</c:v>
                </c:pt>
                <c:pt idx="1548">
                  <c:v>6.449999999999954</c:v>
                </c:pt>
                <c:pt idx="1549">
                  <c:v>6.4541666666666204</c:v>
                </c:pt>
                <c:pt idx="1550">
                  <c:v>6.4583333333332869</c:v>
                </c:pt>
                <c:pt idx="1551">
                  <c:v>6.4624999999999533</c:v>
                </c:pt>
                <c:pt idx="1552">
                  <c:v>6.4666666666666197</c:v>
                </c:pt>
                <c:pt idx="1553">
                  <c:v>6.4708333333332861</c:v>
                </c:pt>
                <c:pt idx="1554">
                  <c:v>6.4749999999999526</c:v>
                </c:pt>
                <c:pt idx="1555">
                  <c:v>6.479166666666619</c:v>
                </c:pt>
                <c:pt idx="1556">
                  <c:v>6.4833333333332854</c:v>
                </c:pt>
                <c:pt idx="1557">
                  <c:v>6.4874999999999519</c:v>
                </c:pt>
                <c:pt idx="1558">
                  <c:v>6.4916666666666183</c:v>
                </c:pt>
                <c:pt idx="1559">
                  <c:v>6.4958333333332847</c:v>
                </c:pt>
                <c:pt idx="1560">
                  <c:v>6.4999999999999512</c:v>
                </c:pt>
                <c:pt idx="1561">
                  <c:v>6.5041666666666176</c:v>
                </c:pt>
                <c:pt idx="1562">
                  <c:v>6.508333333333284</c:v>
                </c:pt>
                <c:pt idx="1563">
                  <c:v>6.5124999999999504</c:v>
                </c:pt>
                <c:pt idx="1564">
                  <c:v>6.5166666666666169</c:v>
                </c:pt>
                <c:pt idx="1565">
                  <c:v>6.5208333333332833</c:v>
                </c:pt>
                <c:pt idx="1566">
                  <c:v>6.5249999999999497</c:v>
                </c:pt>
                <c:pt idx="1567">
                  <c:v>6.5291666666666162</c:v>
                </c:pt>
                <c:pt idx="1568">
                  <c:v>6.5333333333332826</c:v>
                </c:pt>
                <c:pt idx="1569">
                  <c:v>6.537499999999949</c:v>
                </c:pt>
                <c:pt idx="1570">
                  <c:v>6.5416666666666154</c:v>
                </c:pt>
                <c:pt idx="1571">
                  <c:v>6.5458333333332819</c:v>
                </c:pt>
                <c:pt idx="1572">
                  <c:v>6.5499999999999483</c:v>
                </c:pt>
                <c:pt idx="1573">
                  <c:v>6.5541666666666147</c:v>
                </c:pt>
                <c:pt idx="1574">
                  <c:v>6.5583333333332812</c:v>
                </c:pt>
                <c:pt idx="1575">
                  <c:v>6.5624999999999476</c:v>
                </c:pt>
                <c:pt idx="1576">
                  <c:v>6.566666666666614</c:v>
                </c:pt>
                <c:pt idx="1577">
                  <c:v>6.5708333333332805</c:v>
                </c:pt>
                <c:pt idx="1578">
                  <c:v>6.5749999999999469</c:v>
                </c:pt>
                <c:pt idx="1579">
                  <c:v>6.5791666666666133</c:v>
                </c:pt>
                <c:pt idx="1580">
                  <c:v>6.5833333333332797</c:v>
                </c:pt>
                <c:pt idx="1581">
                  <c:v>6.5874999999999462</c:v>
                </c:pt>
                <c:pt idx="1582">
                  <c:v>6.5916666666666126</c:v>
                </c:pt>
                <c:pt idx="1583">
                  <c:v>6.595833333333279</c:v>
                </c:pt>
                <c:pt idx="1584">
                  <c:v>6.5999999999999455</c:v>
                </c:pt>
                <c:pt idx="1585">
                  <c:v>6.6041666666666119</c:v>
                </c:pt>
                <c:pt idx="1586">
                  <c:v>6.6083333333332783</c:v>
                </c:pt>
                <c:pt idx="1587">
                  <c:v>6.6124999999999448</c:v>
                </c:pt>
                <c:pt idx="1588">
                  <c:v>6.6166666666666112</c:v>
                </c:pt>
                <c:pt idx="1589">
                  <c:v>6.6208333333332776</c:v>
                </c:pt>
                <c:pt idx="1590">
                  <c:v>6.624999999999944</c:v>
                </c:pt>
                <c:pt idx="1591">
                  <c:v>6.6291666666666105</c:v>
                </c:pt>
                <c:pt idx="1592">
                  <c:v>6.6333333333332769</c:v>
                </c:pt>
                <c:pt idx="1593">
                  <c:v>6.6374999999999433</c:v>
                </c:pt>
                <c:pt idx="1594">
                  <c:v>6.6416666666666098</c:v>
                </c:pt>
                <c:pt idx="1595">
                  <c:v>6.6458333333332762</c:v>
                </c:pt>
                <c:pt idx="1596">
                  <c:v>6.6499999999999426</c:v>
                </c:pt>
                <c:pt idx="1597">
                  <c:v>6.6541666666666091</c:v>
                </c:pt>
                <c:pt idx="1598">
                  <c:v>6.6583333333332755</c:v>
                </c:pt>
                <c:pt idx="1599">
                  <c:v>6.6624999999999419</c:v>
                </c:pt>
                <c:pt idx="1600">
                  <c:v>6.6666666666666083</c:v>
                </c:pt>
                <c:pt idx="1601">
                  <c:v>6.6708333333332748</c:v>
                </c:pt>
                <c:pt idx="1602">
                  <c:v>6.6749999999999412</c:v>
                </c:pt>
                <c:pt idx="1603">
                  <c:v>6.6791666666666076</c:v>
                </c:pt>
                <c:pt idx="1604">
                  <c:v>6.6833333333332741</c:v>
                </c:pt>
                <c:pt idx="1605">
                  <c:v>6.6874999999999405</c:v>
                </c:pt>
                <c:pt idx="1606">
                  <c:v>6.6916666666666069</c:v>
                </c:pt>
                <c:pt idx="1607">
                  <c:v>6.6958333333332734</c:v>
                </c:pt>
                <c:pt idx="1608">
                  <c:v>6.6999999999999398</c:v>
                </c:pt>
                <c:pt idx="1609">
                  <c:v>6.7041666666666062</c:v>
                </c:pt>
                <c:pt idx="1610">
                  <c:v>6.7083333333332726</c:v>
                </c:pt>
                <c:pt idx="1611">
                  <c:v>6.7124999999999391</c:v>
                </c:pt>
                <c:pt idx="1612">
                  <c:v>6.7166666666666055</c:v>
                </c:pt>
                <c:pt idx="1613">
                  <c:v>6.7208333333332719</c:v>
                </c:pt>
                <c:pt idx="1614">
                  <c:v>6.7249999999999384</c:v>
                </c:pt>
                <c:pt idx="1615">
                  <c:v>6.7291666666666048</c:v>
                </c:pt>
                <c:pt idx="1616">
                  <c:v>6.7333333333332712</c:v>
                </c:pt>
                <c:pt idx="1617">
                  <c:v>6.7374999999999376</c:v>
                </c:pt>
                <c:pt idx="1618">
                  <c:v>6.7416666666666041</c:v>
                </c:pt>
                <c:pt idx="1619">
                  <c:v>6.7458333333332705</c:v>
                </c:pt>
                <c:pt idx="1620">
                  <c:v>6.7499999999999369</c:v>
                </c:pt>
                <c:pt idx="1621">
                  <c:v>6.7541666666666034</c:v>
                </c:pt>
                <c:pt idx="1622">
                  <c:v>6.7583333333332698</c:v>
                </c:pt>
                <c:pt idx="1623">
                  <c:v>6.7624999999999362</c:v>
                </c:pt>
                <c:pt idx="1624">
                  <c:v>6.7666666666666027</c:v>
                </c:pt>
                <c:pt idx="1625">
                  <c:v>6.7708333333332691</c:v>
                </c:pt>
                <c:pt idx="1626">
                  <c:v>6.7749999999999355</c:v>
                </c:pt>
                <c:pt idx="1627">
                  <c:v>6.7791666666666019</c:v>
                </c:pt>
                <c:pt idx="1628">
                  <c:v>6.7833333333332684</c:v>
                </c:pt>
                <c:pt idx="1629">
                  <c:v>6.7874999999999348</c:v>
                </c:pt>
                <c:pt idx="1630">
                  <c:v>6.7916666666666012</c:v>
                </c:pt>
                <c:pt idx="1631">
                  <c:v>6.7958333333332677</c:v>
                </c:pt>
                <c:pt idx="1632">
                  <c:v>6.7999999999999341</c:v>
                </c:pt>
                <c:pt idx="1633">
                  <c:v>6.8041666666666005</c:v>
                </c:pt>
                <c:pt idx="1634">
                  <c:v>6.808333333333267</c:v>
                </c:pt>
                <c:pt idx="1635">
                  <c:v>6.8124999999999334</c:v>
                </c:pt>
                <c:pt idx="1636">
                  <c:v>6.8166666666665998</c:v>
                </c:pt>
                <c:pt idx="1637">
                  <c:v>6.8208333333332662</c:v>
                </c:pt>
                <c:pt idx="1638">
                  <c:v>6.8249999999999327</c:v>
                </c:pt>
                <c:pt idx="1639">
                  <c:v>6.8291666666665991</c:v>
                </c:pt>
                <c:pt idx="1640">
                  <c:v>6.8333333333332655</c:v>
                </c:pt>
                <c:pt idx="1641">
                  <c:v>6.837499999999932</c:v>
                </c:pt>
                <c:pt idx="1642">
                  <c:v>6.8416666666665984</c:v>
                </c:pt>
                <c:pt idx="1643">
                  <c:v>6.8458333333332648</c:v>
                </c:pt>
                <c:pt idx="1644">
                  <c:v>6.8499999999999313</c:v>
                </c:pt>
                <c:pt idx="1645">
                  <c:v>6.8541666666665977</c:v>
                </c:pt>
                <c:pt idx="1646">
                  <c:v>6.8583333333332641</c:v>
                </c:pt>
                <c:pt idx="1647">
                  <c:v>6.8624999999999305</c:v>
                </c:pt>
                <c:pt idx="1648">
                  <c:v>6.866666666666597</c:v>
                </c:pt>
                <c:pt idx="1649">
                  <c:v>6.8708333333332634</c:v>
                </c:pt>
                <c:pt idx="1650">
                  <c:v>6.8749999999999298</c:v>
                </c:pt>
                <c:pt idx="1651">
                  <c:v>6.8791666666665963</c:v>
                </c:pt>
                <c:pt idx="1652">
                  <c:v>6.8833333333332627</c:v>
                </c:pt>
                <c:pt idx="1653">
                  <c:v>6.8874999999999291</c:v>
                </c:pt>
                <c:pt idx="1654">
                  <c:v>6.8916666666665956</c:v>
                </c:pt>
                <c:pt idx="1655">
                  <c:v>6.895833333333262</c:v>
                </c:pt>
                <c:pt idx="1656">
                  <c:v>6.8999999999999284</c:v>
                </c:pt>
                <c:pt idx="1657">
                  <c:v>6.9041666666665948</c:v>
                </c:pt>
                <c:pt idx="1658">
                  <c:v>6.9083333333332613</c:v>
                </c:pt>
                <c:pt idx="1659">
                  <c:v>6.9124999999999277</c:v>
                </c:pt>
                <c:pt idx="1660">
                  <c:v>6.9166666666665941</c:v>
                </c:pt>
                <c:pt idx="1661">
                  <c:v>6.9208333333332606</c:v>
                </c:pt>
                <c:pt idx="1662">
                  <c:v>6.924999999999927</c:v>
                </c:pt>
                <c:pt idx="1663">
                  <c:v>6.9291666666665934</c:v>
                </c:pt>
                <c:pt idx="1664">
                  <c:v>6.9333333333332599</c:v>
                </c:pt>
                <c:pt idx="1665">
                  <c:v>6.9374999999999263</c:v>
                </c:pt>
                <c:pt idx="1666">
                  <c:v>6.9416666666665927</c:v>
                </c:pt>
                <c:pt idx="1667">
                  <c:v>6.9458333333332591</c:v>
                </c:pt>
                <c:pt idx="1668">
                  <c:v>6.9499999999999256</c:v>
                </c:pt>
                <c:pt idx="1669">
                  <c:v>6.954166666666592</c:v>
                </c:pt>
                <c:pt idx="1670">
                  <c:v>6.9583333333332584</c:v>
                </c:pt>
                <c:pt idx="1671">
                  <c:v>6.9624999999999249</c:v>
                </c:pt>
                <c:pt idx="1672">
                  <c:v>6.9666666666665913</c:v>
                </c:pt>
                <c:pt idx="1673">
                  <c:v>6.9708333333332577</c:v>
                </c:pt>
                <c:pt idx="1674">
                  <c:v>6.9749999999999241</c:v>
                </c:pt>
                <c:pt idx="1675">
                  <c:v>6.9791666666665906</c:v>
                </c:pt>
                <c:pt idx="1676">
                  <c:v>6.983333333333257</c:v>
                </c:pt>
                <c:pt idx="1677">
                  <c:v>6.9874999999999234</c:v>
                </c:pt>
                <c:pt idx="1678">
                  <c:v>6.9916666666665899</c:v>
                </c:pt>
                <c:pt idx="1679">
                  <c:v>6.9958333333332563</c:v>
                </c:pt>
                <c:pt idx="1680">
                  <c:v>6.9999999999999227</c:v>
                </c:pt>
                <c:pt idx="1681">
                  <c:v>7.0041666666665892</c:v>
                </c:pt>
                <c:pt idx="1682">
                  <c:v>7.0083333333332556</c:v>
                </c:pt>
                <c:pt idx="1683">
                  <c:v>7.012499999999922</c:v>
                </c:pt>
                <c:pt idx="1684">
                  <c:v>7.0166666666665884</c:v>
                </c:pt>
                <c:pt idx="1685">
                  <c:v>7.0208333333332549</c:v>
                </c:pt>
                <c:pt idx="1686">
                  <c:v>7.0249999999999213</c:v>
                </c:pt>
                <c:pt idx="1687">
                  <c:v>7.0291666666665877</c:v>
                </c:pt>
                <c:pt idx="1688">
                  <c:v>7.0333333333332542</c:v>
                </c:pt>
                <c:pt idx="1689">
                  <c:v>7.0374999999999206</c:v>
                </c:pt>
                <c:pt idx="1690">
                  <c:v>7.041666666666587</c:v>
                </c:pt>
                <c:pt idx="1691">
                  <c:v>7.0458333333332535</c:v>
                </c:pt>
                <c:pt idx="1692">
                  <c:v>7.0499999999999199</c:v>
                </c:pt>
                <c:pt idx="1693">
                  <c:v>7.0541666666665863</c:v>
                </c:pt>
                <c:pt idx="1694">
                  <c:v>7.0583333333332527</c:v>
                </c:pt>
                <c:pt idx="1695">
                  <c:v>7.0624999999999192</c:v>
                </c:pt>
                <c:pt idx="1696">
                  <c:v>7.0666666666665856</c:v>
                </c:pt>
                <c:pt idx="1697">
                  <c:v>7.070833333333252</c:v>
                </c:pt>
                <c:pt idx="1698">
                  <c:v>7.0749999999999185</c:v>
                </c:pt>
                <c:pt idx="1699">
                  <c:v>7.0791666666665849</c:v>
                </c:pt>
                <c:pt idx="1700">
                  <c:v>7.0833333333332513</c:v>
                </c:pt>
                <c:pt idx="1701">
                  <c:v>7.0874999999999178</c:v>
                </c:pt>
                <c:pt idx="1702">
                  <c:v>7.0916666666665842</c:v>
                </c:pt>
                <c:pt idx="1703">
                  <c:v>7.0958333333332506</c:v>
                </c:pt>
                <c:pt idx="1704">
                  <c:v>7.099999999999917</c:v>
                </c:pt>
                <c:pt idx="1705">
                  <c:v>7.1041666666665835</c:v>
                </c:pt>
                <c:pt idx="1706">
                  <c:v>7.1083333333332499</c:v>
                </c:pt>
                <c:pt idx="1707">
                  <c:v>7.1124999999999163</c:v>
                </c:pt>
                <c:pt idx="1708">
                  <c:v>7.1166666666665828</c:v>
                </c:pt>
                <c:pt idx="1709">
                  <c:v>7.1208333333332492</c:v>
                </c:pt>
                <c:pt idx="1710">
                  <c:v>7.1249999999999156</c:v>
                </c:pt>
                <c:pt idx="1711">
                  <c:v>7.1291666666665821</c:v>
                </c:pt>
                <c:pt idx="1712">
                  <c:v>7.1333333333332485</c:v>
                </c:pt>
                <c:pt idx="1713">
                  <c:v>7.1374999999999149</c:v>
                </c:pt>
                <c:pt idx="1714">
                  <c:v>7.1416666666665813</c:v>
                </c:pt>
                <c:pt idx="1715">
                  <c:v>7.1458333333332478</c:v>
                </c:pt>
                <c:pt idx="1716">
                  <c:v>7.1499999999999142</c:v>
                </c:pt>
                <c:pt idx="1717">
                  <c:v>7.1541666666665806</c:v>
                </c:pt>
                <c:pt idx="1718">
                  <c:v>7.1583333333332471</c:v>
                </c:pt>
                <c:pt idx="1719">
                  <c:v>7.1624999999999135</c:v>
                </c:pt>
                <c:pt idx="1720">
                  <c:v>7.1666666666665799</c:v>
                </c:pt>
                <c:pt idx="1721">
                  <c:v>7.1708333333332464</c:v>
                </c:pt>
                <c:pt idx="1722">
                  <c:v>7.1749999999999128</c:v>
                </c:pt>
                <c:pt idx="1723">
                  <c:v>7.1791666666665792</c:v>
                </c:pt>
                <c:pt idx="1724">
                  <c:v>7.1833333333332456</c:v>
                </c:pt>
                <c:pt idx="1725">
                  <c:v>7.1874999999999121</c:v>
                </c:pt>
                <c:pt idx="1726">
                  <c:v>7.1916666666665785</c:v>
                </c:pt>
                <c:pt idx="1727">
                  <c:v>7.1958333333332449</c:v>
                </c:pt>
                <c:pt idx="1728">
                  <c:v>7.1999999999999114</c:v>
                </c:pt>
                <c:pt idx="1729">
                  <c:v>7.2041666666665778</c:v>
                </c:pt>
                <c:pt idx="1730">
                  <c:v>7.2083333333332442</c:v>
                </c:pt>
                <c:pt idx="1731">
                  <c:v>7.2124999999999106</c:v>
                </c:pt>
                <c:pt idx="1732">
                  <c:v>7.2166666666665771</c:v>
                </c:pt>
                <c:pt idx="1733">
                  <c:v>7.2208333333332435</c:v>
                </c:pt>
                <c:pt idx="1734">
                  <c:v>7.2249999999999099</c:v>
                </c:pt>
                <c:pt idx="1735">
                  <c:v>7.2291666666665764</c:v>
                </c:pt>
                <c:pt idx="1736">
                  <c:v>7.2333333333332428</c:v>
                </c:pt>
                <c:pt idx="1737">
                  <c:v>7.2374999999999092</c:v>
                </c:pt>
                <c:pt idx="1738">
                  <c:v>7.2416666666665757</c:v>
                </c:pt>
                <c:pt idx="1739">
                  <c:v>7.2458333333332421</c:v>
                </c:pt>
                <c:pt idx="1740">
                  <c:v>7.2499999999999085</c:v>
                </c:pt>
                <c:pt idx="1741">
                  <c:v>7.2541666666665749</c:v>
                </c:pt>
                <c:pt idx="1742">
                  <c:v>7.2583333333332414</c:v>
                </c:pt>
                <c:pt idx="1743">
                  <c:v>7.2624999999999078</c:v>
                </c:pt>
                <c:pt idx="1744">
                  <c:v>7.2666666666665742</c:v>
                </c:pt>
                <c:pt idx="1745">
                  <c:v>7.2708333333332407</c:v>
                </c:pt>
                <c:pt idx="1746">
                  <c:v>7.2749999999999071</c:v>
                </c:pt>
                <c:pt idx="1747">
                  <c:v>7.2791666666665735</c:v>
                </c:pt>
                <c:pt idx="1748">
                  <c:v>7.28333333333324</c:v>
                </c:pt>
                <c:pt idx="1749">
                  <c:v>7.2874999999999064</c:v>
                </c:pt>
                <c:pt idx="1750">
                  <c:v>7.2916666666665728</c:v>
                </c:pt>
                <c:pt idx="1751">
                  <c:v>7.2958333333332392</c:v>
                </c:pt>
                <c:pt idx="1752">
                  <c:v>7.2999999999999057</c:v>
                </c:pt>
                <c:pt idx="1753">
                  <c:v>7.3041666666665721</c:v>
                </c:pt>
                <c:pt idx="1754">
                  <c:v>7.3083333333332385</c:v>
                </c:pt>
                <c:pt idx="1755">
                  <c:v>7.312499999999905</c:v>
                </c:pt>
                <c:pt idx="1756">
                  <c:v>7.3166666666665714</c:v>
                </c:pt>
                <c:pt idx="1757">
                  <c:v>7.3208333333332378</c:v>
                </c:pt>
                <c:pt idx="1758">
                  <c:v>7.3249999999999043</c:v>
                </c:pt>
                <c:pt idx="1759">
                  <c:v>7.3291666666665707</c:v>
                </c:pt>
                <c:pt idx="1760">
                  <c:v>7.3333333333332371</c:v>
                </c:pt>
                <c:pt idx="1761">
                  <c:v>7.3374999999999035</c:v>
                </c:pt>
                <c:pt idx="1762">
                  <c:v>7.34166666666657</c:v>
                </c:pt>
                <c:pt idx="1763">
                  <c:v>7.3458333333332364</c:v>
                </c:pt>
                <c:pt idx="1764">
                  <c:v>7.3499999999999028</c:v>
                </c:pt>
                <c:pt idx="1765">
                  <c:v>7.3541666666665693</c:v>
                </c:pt>
                <c:pt idx="1766">
                  <c:v>7.3583333333332357</c:v>
                </c:pt>
                <c:pt idx="1767">
                  <c:v>7.3624999999999021</c:v>
                </c:pt>
                <c:pt idx="1768">
                  <c:v>7.3666666666665686</c:v>
                </c:pt>
                <c:pt idx="1769">
                  <c:v>7.370833333333235</c:v>
                </c:pt>
                <c:pt idx="1770">
                  <c:v>7.3749999999999014</c:v>
                </c:pt>
                <c:pt idx="1771">
                  <c:v>7.3791666666665678</c:v>
                </c:pt>
                <c:pt idx="1772">
                  <c:v>7.3833333333332343</c:v>
                </c:pt>
                <c:pt idx="1773">
                  <c:v>7.3874999999999007</c:v>
                </c:pt>
                <c:pt idx="1774">
                  <c:v>7.3916666666665671</c:v>
                </c:pt>
                <c:pt idx="1775">
                  <c:v>7.3958333333332336</c:v>
                </c:pt>
                <c:pt idx="1776">
                  <c:v>7.3999999999999</c:v>
                </c:pt>
                <c:pt idx="1777">
                  <c:v>7.4041666666665664</c:v>
                </c:pt>
                <c:pt idx="1778">
                  <c:v>7.4083333333332329</c:v>
                </c:pt>
                <c:pt idx="1779">
                  <c:v>7.4124999999998993</c:v>
                </c:pt>
                <c:pt idx="1780">
                  <c:v>7.4166666666665657</c:v>
                </c:pt>
                <c:pt idx="1781">
                  <c:v>7.4208333333332321</c:v>
                </c:pt>
                <c:pt idx="1782">
                  <c:v>7.4249999999998986</c:v>
                </c:pt>
                <c:pt idx="1783">
                  <c:v>7.429166666666565</c:v>
                </c:pt>
                <c:pt idx="1784">
                  <c:v>7.4333333333332314</c:v>
                </c:pt>
                <c:pt idx="1785">
                  <c:v>7.4374999999998979</c:v>
                </c:pt>
                <c:pt idx="1786">
                  <c:v>7.4416666666665643</c:v>
                </c:pt>
                <c:pt idx="1787">
                  <c:v>7.4458333333332307</c:v>
                </c:pt>
                <c:pt idx="1788">
                  <c:v>7.4499999999998971</c:v>
                </c:pt>
                <c:pt idx="1789">
                  <c:v>7.4541666666665636</c:v>
                </c:pt>
                <c:pt idx="1790">
                  <c:v>7.45833333333323</c:v>
                </c:pt>
                <c:pt idx="1791">
                  <c:v>7.4624999999998964</c:v>
                </c:pt>
                <c:pt idx="1792">
                  <c:v>7.4666666666665629</c:v>
                </c:pt>
                <c:pt idx="1793">
                  <c:v>7.4708333333332293</c:v>
                </c:pt>
                <c:pt idx="1794">
                  <c:v>7.4749999999998957</c:v>
                </c:pt>
                <c:pt idx="1795">
                  <c:v>7.4791666666665622</c:v>
                </c:pt>
                <c:pt idx="1796">
                  <c:v>7.4833333333332286</c:v>
                </c:pt>
                <c:pt idx="1797">
                  <c:v>7.487499999999895</c:v>
                </c:pt>
                <c:pt idx="1798">
                  <c:v>7.4916666666665614</c:v>
                </c:pt>
                <c:pt idx="1799">
                  <c:v>7.4958333333332279</c:v>
                </c:pt>
                <c:pt idx="1800">
                  <c:v>7.4999999999998943</c:v>
                </c:pt>
                <c:pt idx="1801">
                  <c:v>7.5041666666665607</c:v>
                </c:pt>
                <c:pt idx="1802">
                  <c:v>7.5083333333332272</c:v>
                </c:pt>
                <c:pt idx="1803">
                  <c:v>7.5124999999998936</c:v>
                </c:pt>
                <c:pt idx="1804">
                  <c:v>7.51666666666656</c:v>
                </c:pt>
                <c:pt idx="1805">
                  <c:v>7.5208333333332265</c:v>
                </c:pt>
                <c:pt idx="1806">
                  <c:v>7.5249999999998929</c:v>
                </c:pt>
                <c:pt idx="1807">
                  <c:v>7.5291666666665593</c:v>
                </c:pt>
                <c:pt idx="1808">
                  <c:v>7.5333333333332257</c:v>
                </c:pt>
                <c:pt idx="1809">
                  <c:v>7.5374999999998922</c:v>
                </c:pt>
                <c:pt idx="1810">
                  <c:v>7.5416666666665586</c:v>
                </c:pt>
                <c:pt idx="1811">
                  <c:v>7.545833333333225</c:v>
                </c:pt>
                <c:pt idx="1812">
                  <c:v>7.5499999999998915</c:v>
                </c:pt>
                <c:pt idx="1813">
                  <c:v>7.5541666666665579</c:v>
                </c:pt>
                <c:pt idx="1814">
                  <c:v>7.5583333333332243</c:v>
                </c:pt>
                <c:pt idx="1815">
                  <c:v>7.5624999999998908</c:v>
                </c:pt>
                <c:pt idx="1816">
                  <c:v>7.5666666666665572</c:v>
                </c:pt>
                <c:pt idx="1817">
                  <c:v>7.5708333333332236</c:v>
                </c:pt>
                <c:pt idx="1818">
                  <c:v>7.57499999999989</c:v>
                </c:pt>
                <c:pt idx="1819">
                  <c:v>7.5791666666665565</c:v>
                </c:pt>
                <c:pt idx="1820">
                  <c:v>7.5833333333332229</c:v>
                </c:pt>
                <c:pt idx="1821">
                  <c:v>7.5874999999998893</c:v>
                </c:pt>
                <c:pt idx="1822">
                  <c:v>7.5916666666665558</c:v>
                </c:pt>
                <c:pt idx="1823">
                  <c:v>7.5958333333332222</c:v>
                </c:pt>
                <c:pt idx="1824">
                  <c:v>7.5999999999998886</c:v>
                </c:pt>
                <c:pt idx="1825">
                  <c:v>7.6041666666665551</c:v>
                </c:pt>
                <c:pt idx="1826">
                  <c:v>7.6083333333332215</c:v>
                </c:pt>
                <c:pt idx="1827">
                  <c:v>7.6124999999998879</c:v>
                </c:pt>
                <c:pt idx="1828">
                  <c:v>7.6166666666665543</c:v>
                </c:pt>
                <c:pt idx="1829">
                  <c:v>7.6208333333332208</c:v>
                </c:pt>
                <c:pt idx="1830">
                  <c:v>7.6249999999998872</c:v>
                </c:pt>
                <c:pt idx="1831">
                  <c:v>7.6291666666665536</c:v>
                </c:pt>
                <c:pt idx="1832">
                  <c:v>7.6333333333332201</c:v>
                </c:pt>
                <c:pt idx="1833">
                  <c:v>7.6374999999998865</c:v>
                </c:pt>
                <c:pt idx="1834">
                  <c:v>7.6416666666665529</c:v>
                </c:pt>
                <c:pt idx="1835">
                  <c:v>7.6458333333332194</c:v>
                </c:pt>
                <c:pt idx="1836">
                  <c:v>7.6499999999998858</c:v>
                </c:pt>
                <c:pt idx="1837">
                  <c:v>7.6541666666665522</c:v>
                </c:pt>
                <c:pt idx="1838">
                  <c:v>7.6583333333332186</c:v>
                </c:pt>
                <c:pt idx="1839">
                  <c:v>7.6624999999998851</c:v>
                </c:pt>
                <c:pt idx="1840">
                  <c:v>7.6666666666665515</c:v>
                </c:pt>
                <c:pt idx="1841">
                  <c:v>7.6708333333332179</c:v>
                </c:pt>
                <c:pt idx="1842">
                  <c:v>7.6749999999998844</c:v>
                </c:pt>
                <c:pt idx="1843">
                  <c:v>7.6791666666665508</c:v>
                </c:pt>
                <c:pt idx="1844">
                  <c:v>7.6833333333332172</c:v>
                </c:pt>
                <c:pt idx="1845">
                  <c:v>7.6874999999998836</c:v>
                </c:pt>
                <c:pt idx="1846">
                  <c:v>7.6916666666665501</c:v>
                </c:pt>
                <c:pt idx="1847">
                  <c:v>7.6958333333332165</c:v>
                </c:pt>
                <c:pt idx="1848">
                  <c:v>7.6999999999998829</c:v>
                </c:pt>
                <c:pt idx="1849">
                  <c:v>7.7041666666665494</c:v>
                </c:pt>
                <c:pt idx="1850">
                  <c:v>7.7083333333332158</c:v>
                </c:pt>
                <c:pt idx="1851">
                  <c:v>7.7124999999998822</c:v>
                </c:pt>
                <c:pt idx="1852">
                  <c:v>7.7166666666665487</c:v>
                </c:pt>
                <c:pt idx="1853">
                  <c:v>7.7208333333332151</c:v>
                </c:pt>
                <c:pt idx="1854">
                  <c:v>7.7249999999998815</c:v>
                </c:pt>
                <c:pt idx="1855">
                  <c:v>7.7291666666665479</c:v>
                </c:pt>
                <c:pt idx="1856">
                  <c:v>7.7333333333332144</c:v>
                </c:pt>
                <c:pt idx="1857">
                  <c:v>7.7374999999998808</c:v>
                </c:pt>
                <c:pt idx="1858">
                  <c:v>7.7416666666665472</c:v>
                </c:pt>
                <c:pt idx="1859">
                  <c:v>7.7458333333332137</c:v>
                </c:pt>
                <c:pt idx="1860">
                  <c:v>7.7499999999998801</c:v>
                </c:pt>
                <c:pt idx="1861">
                  <c:v>7.7541666666665465</c:v>
                </c:pt>
                <c:pt idx="1862">
                  <c:v>7.758333333333213</c:v>
                </c:pt>
                <c:pt idx="1863">
                  <c:v>7.7624999999998794</c:v>
                </c:pt>
                <c:pt idx="1864">
                  <c:v>7.7666666666665458</c:v>
                </c:pt>
                <c:pt idx="1865">
                  <c:v>7.7708333333332122</c:v>
                </c:pt>
                <c:pt idx="1866">
                  <c:v>7.7749999999998787</c:v>
                </c:pt>
                <c:pt idx="1867">
                  <c:v>7.7791666666665451</c:v>
                </c:pt>
                <c:pt idx="1868">
                  <c:v>7.7833333333332115</c:v>
                </c:pt>
                <c:pt idx="1869">
                  <c:v>7.787499999999878</c:v>
                </c:pt>
                <c:pt idx="1870">
                  <c:v>7.7916666666665444</c:v>
                </c:pt>
                <c:pt idx="1871">
                  <c:v>7.7958333333332108</c:v>
                </c:pt>
                <c:pt idx="1872">
                  <c:v>7.7999999999998773</c:v>
                </c:pt>
                <c:pt idx="1873">
                  <c:v>7.8041666666665437</c:v>
                </c:pt>
                <c:pt idx="1874">
                  <c:v>7.8083333333332101</c:v>
                </c:pt>
                <c:pt idx="1875">
                  <c:v>7.8124999999998765</c:v>
                </c:pt>
                <c:pt idx="1876">
                  <c:v>7.816666666666543</c:v>
                </c:pt>
                <c:pt idx="1877">
                  <c:v>7.8208333333332094</c:v>
                </c:pt>
                <c:pt idx="1878">
                  <c:v>7.8249999999998758</c:v>
                </c:pt>
                <c:pt idx="1879">
                  <c:v>7.8291666666665423</c:v>
                </c:pt>
                <c:pt idx="1880">
                  <c:v>7.8333333333332087</c:v>
                </c:pt>
                <c:pt idx="1881">
                  <c:v>7.8374999999998751</c:v>
                </c:pt>
                <c:pt idx="1882">
                  <c:v>7.8416666666665416</c:v>
                </c:pt>
                <c:pt idx="1883">
                  <c:v>7.845833333333208</c:v>
                </c:pt>
                <c:pt idx="1884">
                  <c:v>7.8499999999998744</c:v>
                </c:pt>
                <c:pt idx="1885">
                  <c:v>7.8541666666665408</c:v>
                </c:pt>
                <c:pt idx="1886">
                  <c:v>7.8583333333332073</c:v>
                </c:pt>
                <c:pt idx="1887">
                  <c:v>7.8624999999998737</c:v>
                </c:pt>
                <c:pt idx="1888">
                  <c:v>7.8666666666665401</c:v>
                </c:pt>
                <c:pt idx="1889">
                  <c:v>7.8708333333332066</c:v>
                </c:pt>
                <c:pt idx="1890">
                  <c:v>7.874999999999873</c:v>
                </c:pt>
                <c:pt idx="1891">
                  <c:v>7.8791666666665394</c:v>
                </c:pt>
                <c:pt idx="1892">
                  <c:v>7.8833333333332059</c:v>
                </c:pt>
                <c:pt idx="1893">
                  <c:v>7.8874999999998723</c:v>
                </c:pt>
                <c:pt idx="1894">
                  <c:v>7.8916666666665387</c:v>
                </c:pt>
                <c:pt idx="1895">
                  <c:v>7.8958333333332051</c:v>
                </c:pt>
                <c:pt idx="1896">
                  <c:v>7.8999999999998716</c:v>
                </c:pt>
                <c:pt idx="1897">
                  <c:v>7.904166666666538</c:v>
                </c:pt>
                <c:pt idx="1898">
                  <c:v>7.9083333333332044</c:v>
                </c:pt>
                <c:pt idx="1899">
                  <c:v>7.9124999999998709</c:v>
                </c:pt>
                <c:pt idx="1900">
                  <c:v>7.9166666666665373</c:v>
                </c:pt>
                <c:pt idx="1901">
                  <c:v>7.9208333333332037</c:v>
                </c:pt>
                <c:pt idx="1902">
                  <c:v>7.9249999999998701</c:v>
                </c:pt>
                <c:pt idx="1903">
                  <c:v>7.9291666666665366</c:v>
                </c:pt>
                <c:pt idx="1904">
                  <c:v>7.933333333333203</c:v>
                </c:pt>
                <c:pt idx="1905">
                  <c:v>7.9374999999998694</c:v>
                </c:pt>
                <c:pt idx="1906">
                  <c:v>7.9416666666665359</c:v>
                </c:pt>
                <c:pt idx="1907">
                  <c:v>7.9458333333332023</c:v>
                </c:pt>
                <c:pt idx="1908">
                  <c:v>7.9499999999998687</c:v>
                </c:pt>
                <c:pt idx="1909">
                  <c:v>7.9541666666665352</c:v>
                </c:pt>
                <c:pt idx="1910">
                  <c:v>7.9583333333332016</c:v>
                </c:pt>
                <c:pt idx="1911">
                  <c:v>7.962499999999868</c:v>
                </c:pt>
                <c:pt idx="1912">
                  <c:v>7.9666666666665344</c:v>
                </c:pt>
                <c:pt idx="1913">
                  <c:v>7.9708333333332009</c:v>
                </c:pt>
                <c:pt idx="1914">
                  <c:v>7.9749999999998673</c:v>
                </c:pt>
                <c:pt idx="1915">
                  <c:v>7.9791666666665337</c:v>
                </c:pt>
                <c:pt idx="1916">
                  <c:v>7.9833333333332002</c:v>
                </c:pt>
                <c:pt idx="1917">
                  <c:v>7.9874999999998666</c:v>
                </c:pt>
                <c:pt idx="1918">
                  <c:v>7.991666666666533</c:v>
                </c:pt>
                <c:pt idx="1919">
                  <c:v>7.9958333333331995</c:v>
                </c:pt>
                <c:pt idx="1920">
                  <c:v>7.9999999999998659</c:v>
                </c:pt>
                <c:pt idx="1921">
                  <c:v>8.0041666666665332</c:v>
                </c:pt>
                <c:pt idx="1922">
                  <c:v>8.0083333333331996</c:v>
                </c:pt>
                <c:pt idx="1923">
                  <c:v>8.0124999999998661</c:v>
                </c:pt>
                <c:pt idx="1924">
                  <c:v>8.0166666666665325</c:v>
                </c:pt>
                <c:pt idx="1925">
                  <c:v>8.0208333333331989</c:v>
                </c:pt>
                <c:pt idx="1926">
                  <c:v>8.0249999999998654</c:v>
                </c:pt>
                <c:pt idx="1927">
                  <c:v>8.0291666666665318</c:v>
                </c:pt>
                <c:pt idx="1928">
                  <c:v>8.0333333333331982</c:v>
                </c:pt>
                <c:pt idx="1929">
                  <c:v>8.0374999999998646</c:v>
                </c:pt>
                <c:pt idx="1930">
                  <c:v>8.0416666666665311</c:v>
                </c:pt>
                <c:pt idx="1931">
                  <c:v>8.0458333333331975</c:v>
                </c:pt>
                <c:pt idx="1932">
                  <c:v>8.0499999999998639</c:v>
                </c:pt>
                <c:pt idx="1933">
                  <c:v>8.0541666666665304</c:v>
                </c:pt>
                <c:pt idx="1934">
                  <c:v>8.0583333333331968</c:v>
                </c:pt>
                <c:pt idx="1935">
                  <c:v>8.0624999999998632</c:v>
                </c:pt>
                <c:pt idx="1936">
                  <c:v>8.0666666666665297</c:v>
                </c:pt>
                <c:pt idx="1937">
                  <c:v>8.0708333333331961</c:v>
                </c:pt>
                <c:pt idx="1938">
                  <c:v>8.0749999999998625</c:v>
                </c:pt>
                <c:pt idx="1939">
                  <c:v>8.0791666666665289</c:v>
                </c:pt>
                <c:pt idx="1940">
                  <c:v>8.0833333333331954</c:v>
                </c:pt>
                <c:pt idx="1941">
                  <c:v>8.0874999999998618</c:v>
                </c:pt>
                <c:pt idx="1942">
                  <c:v>8.0916666666665282</c:v>
                </c:pt>
                <c:pt idx="1943">
                  <c:v>8.0958333333331947</c:v>
                </c:pt>
                <c:pt idx="1944">
                  <c:v>8.0999999999998611</c:v>
                </c:pt>
                <c:pt idx="1945">
                  <c:v>8.1041666666665275</c:v>
                </c:pt>
                <c:pt idx="1946">
                  <c:v>8.1083333333331939</c:v>
                </c:pt>
                <c:pt idx="1947">
                  <c:v>8.1124999999998604</c:v>
                </c:pt>
                <c:pt idx="1948">
                  <c:v>8.1166666666665268</c:v>
                </c:pt>
                <c:pt idx="1949">
                  <c:v>8.1208333333331932</c:v>
                </c:pt>
                <c:pt idx="1950">
                  <c:v>8.1249999999998597</c:v>
                </c:pt>
                <c:pt idx="1951">
                  <c:v>8.1291666666665261</c:v>
                </c:pt>
                <c:pt idx="1952">
                  <c:v>8.1333333333331925</c:v>
                </c:pt>
                <c:pt idx="1953">
                  <c:v>8.137499999999859</c:v>
                </c:pt>
                <c:pt idx="1954">
                  <c:v>8.1416666666665254</c:v>
                </c:pt>
                <c:pt idx="1955">
                  <c:v>8.1458333333331918</c:v>
                </c:pt>
                <c:pt idx="1956">
                  <c:v>8.1499999999998582</c:v>
                </c:pt>
                <c:pt idx="1957">
                  <c:v>8.1541666666665247</c:v>
                </c:pt>
                <c:pt idx="1958">
                  <c:v>8.1583333333331911</c:v>
                </c:pt>
                <c:pt idx="1959">
                  <c:v>8.1624999999998575</c:v>
                </c:pt>
                <c:pt idx="1960">
                  <c:v>8.166666666666524</c:v>
                </c:pt>
                <c:pt idx="1961">
                  <c:v>8.1708333333331904</c:v>
                </c:pt>
                <c:pt idx="1962">
                  <c:v>8.1749999999998568</c:v>
                </c:pt>
                <c:pt idx="1963">
                  <c:v>8.1791666666665233</c:v>
                </c:pt>
                <c:pt idx="1964">
                  <c:v>8.1833333333331897</c:v>
                </c:pt>
                <c:pt idx="1965">
                  <c:v>8.1874999999998561</c:v>
                </c:pt>
                <c:pt idx="1966">
                  <c:v>8.1916666666665225</c:v>
                </c:pt>
                <c:pt idx="1967">
                  <c:v>8.195833333333189</c:v>
                </c:pt>
                <c:pt idx="1968">
                  <c:v>8.1999999999998554</c:v>
                </c:pt>
                <c:pt idx="1969">
                  <c:v>8.2041666666665218</c:v>
                </c:pt>
                <c:pt idx="1970">
                  <c:v>8.2083333333331883</c:v>
                </c:pt>
                <c:pt idx="1971">
                  <c:v>8.2124999999998547</c:v>
                </c:pt>
                <c:pt idx="1972">
                  <c:v>8.2166666666665211</c:v>
                </c:pt>
                <c:pt idx="1973">
                  <c:v>8.2208333333331876</c:v>
                </c:pt>
                <c:pt idx="1974">
                  <c:v>8.224999999999854</c:v>
                </c:pt>
                <c:pt idx="1975">
                  <c:v>8.2291666666665204</c:v>
                </c:pt>
                <c:pt idx="1976">
                  <c:v>8.2333333333331868</c:v>
                </c:pt>
                <c:pt idx="1977">
                  <c:v>8.2374999999998533</c:v>
                </c:pt>
                <c:pt idx="1978">
                  <c:v>8.2416666666665197</c:v>
                </c:pt>
                <c:pt idx="1979">
                  <c:v>8.2458333333331861</c:v>
                </c:pt>
                <c:pt idx="1980">
                  <c:v>8.2499999999998526</c:v>
                </c:pt>
                <c:pt idx="1981">
                  <c:v>8.254166666666519</c:v>
                </c:pt>
                <c:pt idx="1982">
                  <c:v>8.2583333333331854</c:v>
                </c:pt>
                <c:pt idx="1983">
                  <c:v>8.2624999999998519</c:v>
                </c:pt>
                <c:pt idx="1984">
                  <c:v>8.2666666666665183</c:v>
                </c:pt>
                <c:pt idx="1985">
                  <c:v>8.2708333333331847</c:v>
                </c:pt>
                <c:pt idx="1986">
                  <c:v>8.2749999999998511</c:v>
                </c:pt>
                <c:pt idx="1987">
                  <c:v>8.2791666666665176</c:v>
                </c:pt>
                <c:pt idx="1988">
                  <c:v>8.283333333333184</c:v>
                </c:pt>
                <c:pt idx="1989">
                  <c:v>8.2874999999998504</c:v>
                </c:pt>
                <c:pt idx="1990">
                  <c:v>8.2916666666665169</c:v>
                </c:pt>
                <c:pt idx="1991">
                  <c:v>8.2958333333331833</c:v>
                </c:pt>
                <c:pt idx="1992">
                  <c:v>8.2999999999998497</c:v>
                </c:pt>
                <c:pt idx="1993">
                  <c:v>8.3041666666665162</c:v>
                </c:pt>
                <c:pt idx="1994">
                  <c:v>8.3083333333331826</c:v>
                </c:pt>
                <c:pt idx="1995">
                  <c:v>8.312499999999849</c:v>
                </c:pt>
                <c:pt idx="1996">
                  <c:v>8.3166666666665154</c:v>
                </c:pt>
                <c:pt idx="1997">
                  <c:v>8.3208333333331819</c:v>
                </c:pt>
                <c:pt idx="1998">
                  <c:v>8.3249999999998483</c:v>
                </c:pt>
                <c:pt idx="1999">
                  <c:v>8.3291666666665147</c:v>
                </c:pt>
                <c:pt idx="2000">
                  <c:v>8.3333333333331812</c:v>
                </c:pt>
                <c:pt idx="2001">
                  <c:v>8.3374999999998476</c:v>
                </c:pt>
                <c:pt idx="2002">
                  <c:v>8.341666666666514</c:v>
                </c:pt>
                <c:pt idx="2003">
                  <c:v>8.3458333333331804</c:v>
                </c:pt>
                <c:pt idx="2004">
                  <c:v>8.3499999999998469</c:v>
                </c:pt>
                <c:pt idx="2005">
                  <c:v>8.3541666666665133</c:v>
                </c:pt>
                <c:pt idx="2006">
                  <c:v>8.3583333333331797</c:v>
                </c:pt>
                <c:pt idx="2007">
                  <c:v>8.3624999999998462</c:v>
                </c:pt>
                <c:pt idx="2008">
                  <c:v>8.3666666666665126</c:v>
                </c:pt>
                <c:pt idx="2009">
                  <c:v>8.370833333333179</c:v>
                </c:pt>
                <c:pt idx="2010">
                  <c:v>8.3749999999998455</c:v>
                </c:pt>
                <c:pt idx="2011">
                  <c:v>8.3791666666665119</c:v>
                </c:pt>
                <c:pt idx="2012">
                  <c:v>8.3833333333331783</c:v>
                </c:pt>
                <c:pt idx="2013">
                  <c:v>8.3874999999998447</c:v>
                </c:pt>
                <c:pt idx="2014">
                  <c:v>8.3916666666665112</c:v>
                </c:pt>
                <c:pt idx="2015">
                  <c:v>8.3958333333331776</c:v>
                </c:pt>
                <c:pt idx="2016">
                  <c:v>8.399999999999844</c:v>
                </c:pt>
                <c:pt idx="2017">
                  <c:v>8.4041666666665105</c:v>
                </c:pt>
                <c:pt idx="2018">
                  <c:v>8.4083333333331769</c:v>
                </c:pt>
                <c:pt idx="2019">
                  <c:v>8.4124999999998433</c:v>
                </c:pt>
                <c:pt idx="2020">
                  <c:v>8.4166666666665098</c:v>
                </c:pt>
                <c:pt idx="2021">
                  <c:v>8.4208333333331762</c:v>
                </c:pt>
                <c:pt idx="2022">
                  <c:v>8.4249999999998426</c:v>
                </c:pt>
                <c:pt idx="2023">
                  <c:v>8.429166666666509</c:v>
                </c:pt>
                <c:pt idx="2024">
                  <c:v>8.4333333333331755</c:v>
                </c:pt>
                <c:pt idx="2025">
                  <c:v>8.4374999999998419</c:v>
                </c:pt>
                <c:pt idx="2026">
                  <c:v>8.4416666666665083</c:v>
                </c:pt>
                <c:pt idx="2027">
                  <c:v>8.4458333333331748</c:v>
                </c:pt>
                <c:pt idx="2028">
                  <c:v>8.4499999999998412</c:v>
                </c:pt>
                <c:pt idx="2029">
                  <c:v>8.4541666666665076</c:v>
                </c:pt>
                <c:pt idx="2030">
                  <c:v>8.4583333333331741</c:v>
                </c:pt>
                <c:pt idx="2031">
                  <c:v>8.4624999999998405</c:v>
                </c:pt>
                <c:pt idx="2032">
                  <c:v>8.4666666666665069</c:v>
                </c:pt>
                <c:pt idx="2033">
                  <c:v>8.4708333333331733</c:v>
                </c:pt>
                <c:pt idx="2034">
                  <c:v>8.4749999999998398</c:v>
                </c:pt>
                <c:pt idx="2035">
                  <c:v>8.4791666666665062</c:v>
                </c:pt>
                <c:pt idx="2036">
                  <c:v>8.4833333333331726</c:v>
                </c:pt>
                <c:pt idx="2037">
                  <c:v>8.4874999999998391</c:v>
                </c:pt>
                <c:pt idx="2038">
                  <c:v>8.4916666666665055</c:v>
                </c:pt>
                <c:pt idx="2039">
                  <c:v>8.4958333333331719</c:v>
                </c:pt>
                <c:pt idx="2040">
                  <c:v>8.4999999999998384</c:v>
                </c:pt>
                <c:pt idx="2041">
                  <c:v>8.5041666666665048</c:v>
                </c:pt>
                <c:pt idx="2042">
                  <c:v>8.5083333333331712</c:v>
                </c:pt>
                <c:pt idx="2043">
                  <c:v>8.5124999999998376</c:v>
                </c:pt>
                <c:pt idx="2044">
                  <c:v>8.5166666666665041</c:v>
                </c:pt>
                <c:pt idx="2045">
                  <c:v>8.5208333333331705</c:v>
                </c:pt>
                <c:pt idx="2046">
                  <c:v>8.5249999999998369</c:v>
                </c:pt>
                <c:pt idx="2047">
                  <c:v>8.5291666666665034</c:v>
                </c:pt>
                <c:pt idx="2048">
                  <c:v>8.5333333333331698</c:v>
                </c:pt>
                <c:pt idx="2049">
                  <c:v>8.5374999999998362</c:v>
                </c:pt>
                <c:pt idx="2050">
                  <c:v>8.5416666666665026</c:v>
                </c:pt>
                <c:pt idx="2051">
                  <c:v>8.5458333333331691</c:v>
                </c:pt>
                <c:pt idx="2052">
                  <c:v>8.5499999999998355</c:v>
                </c:pt>
                <c:pt idx="2053">
                  <c:v>8.5541666666665019</c:v>
                </c:pt>
                <c:pt idx="2054">
                  <c:v>8.5583333333331684</c:v>
                </c:pt>
                <c:pt idx="2055">
                  <c:v>8.5624999999998348</c:v>
                </c:pt>
                <c:pt idx="2056">
                  <c:v>8.5666666666665012</c:v>
                </c:pt>
                <c:pt idx="2057">
                  <c:v>8.5708333333331677</c:v>
                </c:pt>
                <c:pt idx="2058">
                  <c:v>8.5749999999998341</c:v>
                </c:pt>
                <c:pt idx="2059">
                  <c:v>8.5791666666665005</c:v>
                </c:pt>
                <c:pt idx="2060">
                  <c:v>8.5833333333331669</c:v>
                </c:pt>
                <c:pt idx="2061">
                  <c:v>8.5874999999998334</c:v>
                </c:pt>
                <c:pt idx="2062">
                  <c:v>8.5916666666664998</c:v>
                </c:pt>
                <c:pt idx="2063">
                  <c:v>8.5958333333331662</c:v>
                </c:pt>
                <c:pt idx="2064">
                  <c:v>8.5999999999998327</c:v>
                </c:pt>
                <c:pt idx="2065">
                  <c:v>8.6041666666664991</c:v>
                </c:pt>
                <c:pt idx="2066">
                  <c:v>8.6083333333331655</c:v>
                </c:pt>
                <c:pt idx="2067">
                  <c:v>8.612499999999832</c:v>
                </c:pt>
                <c:pt idx="2068">
                  <c:v>8.6166666666664984</c:v>
                </c:pt>
                <c:pt idx="2069">
                  <c:v>8.6208333333331648</c:v>
                </c:pt>
                <c:pt idx="2070">
                  <c:v>8.6249999999998312</c:v>
                </c:pt>
                <c:pt idx="2071">
                  <c:v>8.6291666666664977</c:v>
                </c:pt>
                <c:pt idx="2072">
                  <c:v>8.6333333333331641</c:v>
                </c:pt>
                <c:pt idx="2073">
                  <c:v>8.6374999999998305</c:v>
                </c:pt>
                <c:pt idx="2074">
                  <c:v>8.641666666666497</c:v>
                </c:pt>
                <c:pt idx="2075">
                  <c:v>8.6458333333331634</c:v>
                </c:pt>
                <c:pt idx="2076">
                  <c:v>8.6499999999998298</c:v>
                </c:pt>
                <c:pt idx="2077">
                  <c:v>8.6541666666664963</c:v>
                </c:pt>
                <c:pt idx="2078">
                  <c:v>8.6583333333331627</c:v>
                </c:pt>
                <c:pt idx="2079">
                  <c:v>8.6624999999998291</c:v>
                </c:pt>
                <c:pt idx="2080">
                  <c:v>8.6666666666664955</c:v>
                </c:pt>
                <c:pt idx="2081">
                  <c:v>8.670833333333162</c:v>
                </c:pt>
                <c:pt idx="2082">
                  <c:v>8.6749999999998284</c:v>
                </c:pt>
                <c:pt idx="2083">
                  <c:v>8.6791666666664948</c:v>
                </c:pt>
                <c:pt idx="2084">
                  <c:v>8.6833333333331613</c:v>
                </c:pt>
                <c:pt idx="2085">
                  <c:v>8.6874999999998277</c:v>
                </c:pt>
                <c:pt idx="2086">
                  <c:v>8.6916666666664941</c:v>
                </c:pt>
                <c:pt idx="2087">
                  <c:v>8.6958333333331606</c:v>
                </c:pt>
                <c:pt idx="2088">
                  <c:v>8.699999999999827</c:v>
                </c:pt>
                <c:pt idx="2089">
                  <c:v>8.7041666666664934</c:v>
                </c:pt>
                <c:pt idx="2090">
                  <c:v>8.7083333333331598</c:v>
                </c:pt>
                <c:pt idx="2091">
                  <c:v>8.7124999999998263</c:v>
                </c:pt>
                <c:pt idx="2092">
                  <c:v>8.7166666666664927</c:v>
                </c:pt>
                <c:pt idx="2093">
                  <c:v>8.7208333333331591</c:v>
                </c:pt>
                <c:pt idx="2094">
                  <c:v>8.7249999999998256</c:v>
                </c:pt>
                <c:pt idx="2095">
                  <c:v>8.729166666666492</c:v>
                </c:pt>
                <c:pt idx="2096">
                  <c:v>8.7333333333331584</c:v>
                </c:pt>
                <c:pt idx="2097">
                  <c:v>8.7374999999998249</c:v>
                </c:pt>
                <c:pt idx="2098">
                  <c:v>8.7416666666664913</c:v>
                </c:pt>
                <c:pt idx="2099">
                  <c:v>8.7458333333331577</c:v>
                </c:pt>
                <c:pt idx="2100">
                  <c:v>8.7499999999998241</c:v>
                </c:pt>
                <c:pt idx="2101">
                  <c:v>8.7541666666664906</c:v>
                </c:pt>
                <c:pt idx="2102">
                  <c:v>8.758333333333157</c:v>
                </c:pt>
                <c:pt idx="2103">
                  <c:v>8.7624999999998234</c:v>
                </c:pt>
                <c:pt idx="2104">
                  <c:v>8.7666666666664899</c:v>
                </c:pt>
                <c:pt idx="2105">
                  <c:v>8.7708333333331563</c:v>
                </c:pt>
                <c:pt idx="2106">
                  <c:v>8.7749999999998227</c:v>
                </c:pt>
                <c:pt idx="2107">
                  <c:v>8.7791666666664891</c:v>
                </c:pt>
                <c:pt idx="2108">
                  <c:v>8.7833333333331556</c:v>
                </c:pt>
                <c:pt idx="2109">
                  <c:v>8.787499999999822</c:v>
                </c:pt>
                <c:pt idx="2110">
                  <c:v>8.7916666666664884</c:v>
                </c:pt>
                <c:pt idx="2111">
                  <c:v>8.7958333333331549</c:v>
                </c:pt>
                <c:pt idx="2112">
                  <c:v>8.7999999999998213</c:v>
                </c:pt>
                <c:pt idx="2113">
                  <c:v>8.8041666666664877</c:v>
                </c:pt>
                <c:pt idx="2114">
                  <c:v>8.8083333333331542</c:v>
                </c:pt>
                <c:pt idx="2115">
                  <c:v>8.8124999999998206</c:v>
                </c:pt>
                <c:pt idx="2116">
                  <c:v>8.816666666666487</c:v>
                </c:pt>
                <c:pt idx="2117">
                  <c:v>8.8208333333331534</c:v>
                </c:pt>
                <c:pt idx="2118">
                  <c:v>8.8249999999998199</c:v>
                </c:pt>
                <c:pt idx="2119">
                  <c:v>8.8291666666664863</c:v>
                </c:pt>
                <c:pt idx="2120">
                  <c:v>8.8333333333331527</c:v>
                </c:pt>
                <c:pt idx="2121">
                  <c:v>8.8374999999998192</c:v>
                </c:pt>
                <c:pt idx="2122">
                  <c:v>8.8416666666664856</c:v>
                </c:pt>
                <c:pt idx="2123">
                  <c:v>8.845833333333152</c:v>
                </c:pt>
                <c:pt idx="2124">
                  <c:v>8.8499999999998185</c:v>
                </c:pt>
                <c:pt idx="2125">
                  <c:v>8.8541666666664849</c:v>
                </c:pt>
                <c:pt idx="2126">
                  <c:v>8.8583333333331513</c:v>
                </c:pt>
                <c:pt idx="2127">
                  <c:v>8.8624999999998177</c:v>
                </c:pt>
                <c:pt idx="2128">
                  <c:v>8.8666666666664842</c:v>
                </c:pt>
                <c:pt idx="2129">
                  <c:v>8.8708333333331506</c:v>
                </c:pt>
                <c:pt idx="2130">
                  <c:v>8.874999999999817</c:v>
                </c:pt>
                <c:pt idx="2131">
                  <c:v>8.8791666666664835</c:v>
                </c:pt>
                <c:pt idx="2132">
                  <c:v>8.8833333333331499</c:v>
                </c:pt>
                <c:pt idx="2133">
                  <c:v>8.8874999999998163</c:v>
                </c:pt>
                <c:pt idx="2134">
                  <c:v>8.8916666666664828</c:v>
                </c:pt>
                <c:pt idx="2135">
                  <c:v>8.8958333333331492</c:v>
                </c:pt>
                <c:pt idx="2136">
                  <c:v>8.8999999999998156</c:v>
                </c:pt>
                <c:pt idx="2137">
                  <c:v>8.904166666666482</c:v>
                </c:pt>
                <c:pt idx="2138">
                  <c:v>8.9083333333331485</c:v>
                </c:pt>
                <c:pt idx="2139">
                  <c:v>8.9124999999998149</c:v>
                </c:pt>
                <c:pt idx="2140">
                  <c:v>8.9166666666664813</c:v>
                </c:pt>
                <c:pt idx="2141">
                  <c:v>8.9208333333331478</c:v>
                </c:pt>
                <c:pt idx="2142">
                  <c:v>8.9249999999998142</c:v>
                </c:pt>
                <c:pt idx="2143">
                  <c:v>8.9291666666664806</c:v>
                </c:pt>
                <c:pt idx="2144">
                  <c:v>8.9333333333331471</c:v>
                </c:pt>
                <c:pt idx="2145">
                  <c:v>8.9374999999998135</c:v>
                </c:pt>
                <c:pt idx="2146">
                  <c:v>8.9416666666664799</c:v>
                </c:pt>
                <c:pt idx="2147">
                  <c:v>8.9458333333331463</c:v>
                </c:pt>
                <c:pt idx="2148">
                  <c:v>8.9499999999998128</c:v>
                </c:pt>
                <c:pt idx="2149">
                  <c:v>8.9541666666664792</c:v>
                </c:pt>
                <c:pt idx="2150">
                  <c:v>8.9583333333331456</c:v>
                </c:pt>
                <c:pt idx="2151">
                  <c:v>8.9624999999998121</c:v>
                </c:pt>
                <c:pt idx="2152">
                  <c:v>8.9666666666664785</c:v>
                </c:pt>
                <c:pt idx="2153">
                  <c:v>8.9708333333331449</c:v>
                </c:pt>
                <c:pt idx="2154">
                  <c:v>8.9749999999998114</c:v>
                </c:pt>
                <c:pt idx="2155">
                  <c:v>8.9791666666664778</c:v>
                </c:pt>
                <c:pt idx="2156">
                  <c:v>8.9833333333331442</c:v>
                </c:pt>
                <c:pt idx="2157">
                  <c:v>8.9874999999998106</c:v>
                </c:pt>
                <c:pt idx="2158">
                  <c:v>8.9916666666664771</c:v>
                </c:pt>
                <c:pt idx="2159">
                  <c:v>8.9958333333331435</c:v>
                </c:pt>
                <c:pt idx="2160">
                  <c:v>8.9999999999998099</c:v>
                </c:pt>
                <c:pt idx="2161">
                  <c:v>9.0041666666664764</c:v>
                </c:pt>
                <c:pt idx="2162">
                  <c:v>9.0083333333331428</c:v>
                </c:pt>
                <c:pt idx="2163">
                  <c:v>9.0124999999998092</c:v>
                </c:pt>
                <c:pt idx="2164">
                  <c:v>9.0166666666664756</c:v>
                </c:pt>
                <c:pt idx="2165">
                  <c:v>9.0208333333331421</c:v>
                </c:pt>
                <c:pt idx="2166">
                  <c:v>9.0249999999998085</c:v>
                </c:pt>
                <c:pt idx="2167">
                  <c:v>9.0291666666664749</c:v>
                </c:pt>
                <c:pt idx="2168">
                  <c:v>9.0333333333331414</c:v>
                </c:pt>
                <c:pt idx="2169">
                  <c:v>9.0374999999998078</c:v>
                </c:pt>
                <c:pt idx="2170">
                  <c:v>9.0416666666664742</c:v>
                </c:pt>
                <c:pt idx="2171">
                  <c:v>9.0458333333331407</c:v>
                </c:pt>
                <c:pt idx="2172">
                  <c:v>9.0499999999998071</c:v>
                </c:pt>
                <c:pt idx="2173">
                  <c:v>9.0541666666664735</c:v>
                </c:pt>
                <c:pt idx="2174">
                  <c:v>9.0583333333331399</c:v>
                </c:pt>
                <c:pt idx="2175">
                  <c:v>9.0624999999998064</c:v>
                </c:pt>
                <c:pt idx="2176">
                  <c:v>9.0666666666664728</c:v>
                </c:pt>
                <c:pt idx="2177">
                  <c:v>9.0708333333331392</c:v>
                </c:pt>
                <c:pt idx="2178">
                  <c:v>9.0749999999998057</c:v>
                </c:pt>
                <c:pt idx="2179">
                  <c:v>9.0791666666664721</c:v>
                </c:pt>
                <c:pt idx="2180">
                  <c:v>9.0833333333331385</c:v>
                </c:pt>
                <c:pt idx="2181">
                  <c:v>9.087499999999805</c:v>
                </c:pt>
                <c:pt idx="2182">
                  <c:v>9.0916666666664714</c:v>
                </c:pt>
                <c:pt idx="2183">
                  <c:v>9.0958333333331378</c:v>
                </c:pt>
                <c:pt idx="2184">
                  <c:v>9.0999999999998042</c:v>
                </c:pt>
                <c:pt idx="2185">
                  <c:v>9.1041666666664707</c:v>
                </c:pt>
                <c:pt idx="2186">
                  <c:v>9.1083333333331371</c:v>
                </c:pt>
                <c:pt idx="2187">
                  <c:v>9.1124999999998035</c:v>
                </c:pt>
                <c:pt idx="2188">
                  <c:v>9.11666666666647</c:v>
                </c:pt>
                <c:pt idx="2189">
                  <c:v>9.1208333333331364</c:v>
                </c:pt>
                <c:pt idx="2190">
                  <c:v>9.1249999999998028</c:v>
                </c:pt>
                <c:pt idx="2191">
                  <c:v>9.1291666666664693</c:v>
                </c:pt>
                <c:pt idx="2192">
                  <c:v>9.1333333333331357</c:v>
                </c:pt>
                <c:pt idx="2193">
                  <c:v>9.1374999999998021</c:v>
                </c:pt>
                <c:pt idx="2194">
                  <c:v>9.1416666666664685</c:v>
                </c:pt>
                <c:pt idx="2195">
                  <c:v>9.145833333333135</c:v>
                </c:pt>
                <c:pt idx="2196">
                  <c:v>9.1499999999998014</c:v>
                </c:pt>
                <c:pt idx="2197">
                  <c:v>9.1541666666664678</c:v>
                </c:pt>
                <c:pt idx="2198">
                  <c:v>9.1583333333331343</c:v>
                </c:pt>
                <c:pt idx="2199">
                  <c:v>9.1624999999998007</c:v>
                </c:pt>
                <c:pt idx="2200">
                  <c:v>9.1666666666664671</c:v>
                </c:pt>
                <c:pt idx="2201">
                  <c:v>9.1708333333331336</c:v>
                </c:pt>
                <c:pt idx="2202">
                  <c:v>9.1749999999998</c:v>
                </c:pt>
                <c:pt idx="2203">
                  <c:v>9.1791666666664664</c:v>
                </c:pt>
                <c:pt idx="2204">
                  <c:v>9.1833333333331328</c:v>
                </c:pt>
                <c:pt idx="2205">
                  <c:v>9.1874999999997993</c:v>
                </c:pt>
                <c:pt idx="2206">
                  <c:v>9.1916666666664657</c:v>
                </c:pt>
                <c:pt idx="2207">
                  <c:v>9.1958333333331321</c:v>
                </c:pt>
                <c:pt idx="2208">
                  <c:v>9.1999999999997986</c:v>
                </c:pt>
                <c:pt idx="2209">
                  <c:v>9.204166666666465</c:v>
                </c:pt>
                <c:pt idx="2210">
                  <c:v>9.2083333333331314</c:v>
                </c:pt>
                <c:pt idx="2211">
                  <c:v>9.2124999999997979</c:v>
                </c:pt>
                <c:pt idx="2212">
                  <c:v>9.2166666666664643</c:v>
                </c:pt>
                <c:pt idx="2213">
                  <c:v>9.2208333333331307</c:v>
                </c:pt>
                <c:pt idx="2214">
                  <c:v>9.2249999999997971</c:v>
                </c:pt>
                <c:pt idx="2215">
                  <c:v>9.2291666666664636</c:v>
                </c:pt>
                <c:pt idx="2216">
                  <c:v>9.23333333333313</c:v>
                </c:pt>
                <c:pt idx="2217">
                  <c:v>9.2374999999997964</c:v>
                </c:pt>
                <c:pt idx="2218">
                  <c:v>9.2416666666664629</c:v>
                </c:pt>
                <c:pt idx="2219">
                  <c:v>9.2458333333331293</c:v>
                </c:pt>
                <c:pt idx="2220">
                  <c:v>9.2499999999997957</c:v>
                </c:pt>
                <c:pt idx="2221">
                  <c:v>9.2541666666664621</c:v>
                </c:pt>
                <c:pt idx="2222">
                  <c:v>9.2583333333331286</c:v>
                </c:pt>
                <c:pt idx="2223">
                  <c:v>9.262499999999795</c:v>
                </c:pt>
                <c:pt idx="2224">
                  <c:v>9.2666666666664614</c:v>
                </c:pt>
                <c:pt idx="2225">
                  <c:v>9.2708333333331279</c:v>
                </c:pt>
                <c:pt idx="2226">
                  <c:v>9.2749999999997943</c:v>
                </c:pt>
                <c:pt idx="2227">
                  <c:v>9.2791666666664607</c:v>
                </c:pt>
                <c:pt idx="2228">
                  <c:v>9.2833333333331272</c:v>
                </c:pt>
                <c:pt idx="2229">
                  <c:v>9.2874999999997936</c:v>
                </c:pt>
                <c:pt idx="2230">
                  <c:v>9.29166666666646</c:v>
                </c:pt>
                <c:pt idx="2231">
                  <c:v>9.2958333333331264</c:v>
                </c:pt>
                <c:pt idx="2232">
                  <c:v>9.2999999999997929</c:v>
                </c:pt>
                <c:pt idx="2233">
                  <c:v>9.3041666666664593</c:v>
                </c:pt>
                <c:pt idx="2234">
                  <c:v>9.3083333333331257</c:v>
                </c:pt>
                <c:pt idx="2235">
                  <c:v>9.3124999999997922</c:v>
                </c:pt>
                <c:pt idx="2236">
                  <c:v>9.3166666666664586</c:v>
                </c:pt>
                <c:pt idx="2237">
                  <c:v>9.320833333333125</c:v>
                </c:pt>
                <c:pt idx="2238">
                  <c:v>9.3249999999997915</c:v>
                </c:pt>
                <c:pt idx="2239">
                  <c:v>9.3291666666664579</c:v>
                </c:pt>
                <c:pt idx="2240">
                  <c:v>9.3333333333331243</c:v>
                </c:pt>
                <c:pt idx="2241">
                  <c:v>9.3374999999997907</c:v>
                </c:pt>
                <c:pt idx="2242">
                  <c:v>9.3416666666664572</c:v>
                </c:pt>
                <c:pt idx="2243">
                  <c:v>9.3458333333331236</c:v>
                </c:pt>
                <c:pt idx="2244">
                  <c:v>9.34999999999979</c:v>
                </c:pt>
                <c:pt idx="2245">
                  <c:v>9.3541666666664565</c:v>
                </c:pt>
                <c:pt idx="2246">
                  <c:v>9.3583333333331229</c:v>
                </c:pt>
                <c:pt idx="2247">
                  <c:v>9.3624999999997893</c:v>
                </c:pt>
                <c:pt idx="2248">
                  <c:v>9.3666666666664558</c:v>
                </c:pt>
                <c:pt idx="2249">
                  <c:v>9.3708333333331222</c:v>
                </c:pt>
                <c:pt idx="2250">
                  <c:v>9.3749999999997886</c:v>
                </c:pt>
                <c:pt idx="2251">
                  <c:v>9.379166666666455</c:v>
                </c:pt>
                <c:pt idx="2252">
                  <c:v>9.3833333333331215</c:v>
                </c:pt>
                <c:pt idx="2253">
                  <c:v>9.3874999999997879</c:v>
                </c:pt>
                <c:pt idx="2254">
                  <c:v>9.3916666666664543</c:v>
                </c:pt>
                <c:pt idx="2255">
                  <c:v>9.3958333333331208</c:v>
                </c:pt>
                <c:pt idx="2256">
                  <c:v>9.3999999999997872</c:v>
                </c:pt>
                <c:pt idx="2257">
                  <c:v>9.4041666666664536</c:v>
                </c:pt>
                <c:pt idx="2258">
                  <c:v>9.4083333333331201</c:v>
                </c:pt>
                <c:pt idx="2259">
                  <c:v>9.4124999999997865</c:v>
                </c:pt>
                <c:pt idx="2260">
                  <c:v>9.4166666666664529</c:v>
                </c:pt>
                <c:pt idx="2261">
                  <c:v>9.4208333333331193</c:v>
                </c:pt>
                <c:pt idx="2262">
                  <c:v>9.4249999999997858</c:v>
                </c:pt>
                <c:pt idx="2263">
                  <c:v>9.4291666666664522</c:v>
                </c:pt>
                <c:pt idx="2264">
                  <c:v>9.4333333333331186</c:v>
                </c:pt>
                <c:pt idx="2265">
                  <c:v>9.4374999999997851</c:v>
                </c:pt>
                <c:pt idx="2266">
                  <c:v>9.4416666666664515</c:v>
                </c:pt>
                <c:pt idx="2267">
                  <c:v>9.4458333333331179</c:v>
                </c:pt>
                <c:pt idx="2268">
                  <c:v>9.4499999999997844</c:v>
                </c:pt>
                <c:pt idx="2269">
                  <c:v>9.4541666666664508</c:v>
                </c:pt>
                <c:pt idx="2270">
                  <c:v>9.4583333333331172</c:v>
                </c:pt>
                <c:pt idx="2271">
                  <c:v>9.4624999999997836</c:v>
                </c:pt>
                <c:pt idx="2272">
                  <c:v>9.4666666666664501</c:v>
                </c:pt>
                <c:pt idx="2273">
                  <c:v>9.4708333333331165</c:v>
                </c:pt>
                <c:pt idx="2274">
                  <c:v>9.4749999999997829</c:v>
                </c:pt>
                <c:pt idx="2275">
                  <c:v>9.4791666666664494</c:v>
                </c:pt>
                <c:pt idx="2276">
                  <c:v>9.4833333333331158</c:v>
                </c:pt>
                <c:pt idx="2277">
                  <c:v>9.4874999999997822</c:v>
                </c:pt>
                <c:pt idx="2278">
                  <c:v>9.4916666666664486</c:v>
                </c:pt>
                <c:pt idx="2279">
                  <c:v>9.4958333333331151</c:v>
                </c:pt>
                <c:pt idx="2280">
                  <c:v>9.4999999999997815</c:v>
                </c:pt>
                <c:pt idx="2281">
                  <c:v>9.5041666666664479</c:v>
                </c:pt>
                <c:pt idx="2282">
                  <c:v>9.5083333333331144</c:v>
                </c:pt>
                <c:pt idx="2283">
                  <c:v>9.5124999999997808</c:v>
                </c:pt>
                <c:pt idx="2284">
                  <c:v>9.5166666666664472</c:v>
                </c:pt>
                <c:pt idx="2285">
                  <c:v>9.5208333333331137</c:v>
                </c:pt>
                <c:pt idx="2286">
                  <c:v>9.5249999999997801</c:v>
                </c:pt>
                <c:pt idx="2287">
                  <c:v>9.5291666666664465</c:v>
                </c:pt>
                <c:pt idx="2288">
                  <c:v>9.5333333333331129</c:v>
                </c:pt>
                <c:pt idx="2289">
                  <c:v>9.5374999999997794</c:v>
                </c:pt>
                <c:pt idx="2290">
                  <c:v>9.5416666666664458</c:v>
                </c:pt>
                <c:pt idx="2291">
                  <c:v>9.5458333333331122</c:v>
                </c:pt>
                <c:pt idx="2292">
                  <c:v>9.5499999999997787</c:v>
                </c:pt>
                <c:pt idx="2293">
                  <c:v>9.5541666666664451</c:v>
                </c:pt>
                <c:pt idx="2294">
                  <c:v>9.5583333333331115</c:v>
                </c:pt>
                <c:pt idx="2295">
                  <c:v>9.562499999999778</c:v>
                </c:pt>
                <c:pt idx="2296">
                  <c:v>9.5666666666664444</c:v>
                </c:pt>
                <c:pt idx="2297">
                  <c:v>9.5708333333331108</c:v>
                </c:pt>
                <c:pt idx="2298">
                  <c:v>9.5749999999997772</c:v>
                </c:pt>
                <c:pt idx="2299">
                  <c:v>9.5791666666664437</c:v>
                </c:pt>
                <c:pt idx="2300">
                  <c:v>9.5833333333331101</c:v>
                </c:pt>
                <c:pt idx="2301">
                  <c:v>9.5874999999997765</c:v>
                </c:pt>
                <c:pt idx="2302">
                  <c:v>9.591666666666443</c:v>
                </c:pt>
                <c:pt idx="2303">
                  <c:v>9.5958333333331094</c:v>
                </c:pt>
                <c:pt idx="2304">
                  <c:v>9.5999999999997758</c:v>
                </c:pt>
                <c:pt idx="2305">
                  <c:v>9.6041666666664423</c:v>
                </c:pt>
                <c:pt idx="2306">
                  <c:v>9.6083333333331087</c:v>
                </c:pt>
                <c:pt idx="2307">
                  <c:v>9.6124999999997751</c:v>
                </c:pt>
                <c:pt idx="2308">
                  <c:v>9.6166666666664415</c:v>
                </c:pt>
                <c:pt idx="2309">
                  <c:v>9.620833333333108</c:v>
                </c:pt>
                <c:pt idx="2310">
                  <c:v>9.6249999999997744</c:v>
                </c:pt>
                <c:pt idx="2311">
                  <c:v>9.6291666666664408</c:v>
                </c:pt>
                <c:pt idx="2312">
                  <c:v>9.6333333333331073</c:v>
                </c:pt>
                <c:pt idx="2313">
                  <c:v>9.6374999999997737</c:v>
                </c:pt>
                <c:pt idx="2314">
                  <c:v>9.6416666666664401</c:v>
                </c:pt>
                <c:pt idx="2315">
                  <c:v>9.6458333333331066</c:v>
                </c:pt>
                <c:pt idx="2316">
                  <c:v>9.649999999999773</c:v>
                </c:pt>
                <c:pt idx="2317">
                  <c:v>9.6541666666664394</c:v>
                </c:pt>
                <c:pt idx="2318">
                  <c:v>9.6583333333331058</c:v>
                </c:pt>
                <c:pt idx="2319">
                  <c:v>9.6624999999997723</c:v>
                </c:pt>
                <c:pt idx="2320">
                  <c:v>9.6666666666664387</c:v>
                </c:pt>
                <c:pt idx="2321">
                  <c:v>9.6708333333331051</c:v>
                </c:pt>
                <c:pt idx="2322">
                  <c:v>9.6749999999997716</c:v>
                </c:pt>
                <c:pt idx="2323">
                  <c:v>9.679166666666438</c:v>
                </c:pt>
                <c:pt idx="2324">
                  <c:v>9.6833333333331044</c:v>
                </c:pt>
                <c:pt idx="2325">
                  <c:v>9.6874999999997708</c:v>
                </c:pt>
                <c:pt idx="2326">
                  <c:v>9.6916666666664373</c:v>
                </c:pt>
                <c:pt idx="2327">
                  <c:v>9.6958333333331037</c:v>
                </c:pt>
                <c:pt idx="2328">
                  <c:v>9.6999999999997701</c:v>
                </c:pt>
                <c:pt idx="2329">
                  <c:v>9.7041666666664366</c:v>
                </c:pt>
                <c:pt idx="2330">
                  <c:v>9.708333333333103</c:v>
                </c:pt>
                <c:pt idx="2331">
                  <c:v>9.7124999999997694</c:v>
                </c:pt>
                <c:pt idx="2332">
                  <c:v>9.7166666666664359</c:v>
                </c:pt>
                <c:pt idx="2333">
                  <c:v>9.7208333333331023</c:v>
                </c:pt>
                <c:pt idx="2334">
                  <c:v>9.7249999999997687</c:v>
                </c:pt>
                <c:pt idx="2335">
                  <c:v>9.7291666666664351</c:v>
                </c:pt>
                <c:pt idx="2336">
                  <c:v>9.7333333333331016</c:v>
                </c:pt>
                <c:pt idx="2337">
                  <c:v>9.737499999999768</c:v>
                </c:pt>
                <c:pt idx="2338">
                  <c:v>9.7416666666664344</c:v>
                </c:pt>
                <c:pt idx="2339">
                  <c:v>9.7458333333331009</c:v>
                </c:pt>
                <c:pt idx="2340">
                  <c:v>9.7499999999997673</c:v>
                </c:pt>
                <c:pt idx="2341">
                  <c:v>9.7541666666664337</c:v>
                </c:pt>
                <c:pt idx="2342">
                  <c:v>9.7583333333331002</c:v>
                </c:pt>
                <c:pt idx="2343">
                  <c:v>9.7624999999997666</c:v>
                </c:pt>
                <c:pt idx="2344">
                  <c:v>9.766666666666433</c:v>
                </c:pt>
                <c:pt idx="2345">
                  <c:v>9.7708333333330994</c:v>
                </c:pt>
                <c:pt idx="2346">
                  <c:v>9.7749999999997659</c:v>
                </c:pt>
                <c:pt idx="2347">
                  <c:v>9.7791666666664323</c:v>
                </c:pt>
                <c:pt idx="2348">
                  <c:v>9.7833333333330987</c:v>
                </c:pt>
                <c:pt idx="2349">
                  <c:v>9.7874999999997652</c:v>
                </c:pt>
                <c:pt idx="2350">
                  <c:v>9.7916666666664316</c:v>
                </c:pt>
                <c:pt idx="2351">
                  <c:v>9.795833333333098</c:v>
                </c:pt>
                <c:pt idx="2352">
                  <c:v>9.7999999999997645</c:v>
                </c:pt>
                <c:pt idx="2353">
                  <c:v>9.8041666666664309</c:v>
                </c:pt>
                <c:pt idx="2354">
                  <c:v>9.8083333333330973</c:v>
                </c:pt>
                <c:pt idx="2355">
                  <c:v>9.8124999999997637</c:v>
                </c:pt>
                <c:pt idx="2356">
                  <c:v>9.8166666666664302</c:v>
                </c:pt>
                <c:pt idx="2357">
                  <c:v>9.8208333333330966</c:v>
                </c:pt>
                <c:pt idx="2358">
                  <c:v>9.824999999999763</c:v>
                </c:pt>
                <c:pt idx="2359">
                  <c:v>9.8291666666664295</c:v>
                </c:pt>
                <c:pt idx="2360">
                  <c:v>9.8333333333330959</c:v>
                </c:pt>
                <c:pt idx="2361">
                  <c:v>9.8374999999997623</c:v>
                </c:pt>
                <c:pt idx="2362">
                  <c:v>9.8416666666664288</c:v>
                </c:pt>
                <c:pt idx="2363">
                  <c:v>9.8458333333330952</c:v>
                </c:pt>
                <c:pt idx="2364">
                  <c:v>9.8499999999997616</c:v>
                </c:pt>
                <c:pt idx="2365">
                  <c:v>9.854166666666428</c:v>
                </c:pt>
                <c:pt idx="2366">
                  <c:v>9.8583333333330945</c:v>
                </c:pt>
                <c:pt idx="2367">
                  <c:v>9.8624999999997609</c:v>
                </c:pt>
                <c:pt idx="2368">
                  <c:v>9.8666666666664273</c:v>
                </c:pt>
                <c:pt idx="2369">
                  <c:v>9.8708333333330938</c:v>
                </c:pt>
                <c:pt idx="2370">
                  <c:v>9.8749999999997602</c:v>
                </c:pt>
                <c:pt idx="2371">
                  <c:v>9.8791666666664266</c:v>
                </c:pt>
                <c:pt idx="2372">
                  <c:v>9.8833333333330931</c:v>
                </c:pt>
                <c:pt idx="2373">
                  <c:v>9.8874999999997595</c:v>
                </c:pt>
                <c:pt idx="2374">
                  <c:v>9.8916666666664259</c:v>
                </c:pt>
                <c:pt idx="2375">
                  <c:v>9.8958333333330923</c:v>
                </c:pt>
                <c:pt idx="2376">
                  <c:v>9.8999999999997588</c:v>
                </c:pt>
                <c:pt idx="2377">
                  <c:v>9.9041666666664252</c:v>
                </c:pt>
                <c:pt idx="2378">
                  <c:v>9.9083333333330916</c:v>
                </c:pt>
                <c:pt idx="2379">
                  <c:v>9.9124999999997581</c:v>
                </c:pt>
                <c:pt idx="2380">
                  <c:v>9.9166666666664245</c:v>
                </c:pt>
                <c:pt idx="2381">
                  <c:v>9.9208333333330909</c:v>
                </c:pt>
                <c:pt idx="2382">
                  <c:v>9.9249999999997573</c:v>
                </c:pt>
                <c:pt idx="2383">
                  <c:v>9.9291666666664238</c:v>
                </c:pt>
                <c:pt idx="2384">
                  <c:v>9.9333333333330902</c:v>
                </c:pt>
                <c:pt idx="2385">
                  <c:v>9.9374999999997566</c:v>
                </c:pt>
                <c:pt idx="2386">
                  <c:v>9.9416666666664231</c:v>
                </c:pt>
                <c:pt idx="2387">
                  <c:v>9.9458333333330895</c:v>
                </c:pt>
                <c:pt idx="2388">
                  <c:v>9.9499999999997559</c:v>
                </c:pt>
                <c:pt idx="2389">
                  <c:v>9.9541666666664224</c:v>
                </c:pt>
                <c:pt idx="2390">
                  <c:v>9.9583333333330888</c:v>
                </c:pt>
                <c:pt idx="2391">
                  <c:v>9.9624999999997552</c:v>
                </c:pt>
                <c:pt idx="2392">
                  <c:v>9.9666666666664216</c:v>
                </c:pt>
                <c:pt idx="2393">
                  <c:v>9.9708333333330881</c:v>
                </c:pt>
                <c:pt idx="2394">
                  <c:v>9.9749999999997545</c:v>
                </c:pt>
                <c:pt idx="2395">
                  <c:v>9.9791666666664209</c:v>
                </c:pt>
                <c:pt idx="2396">
                  <c:v>9.9833333333330874</c:v>
                </c:pt>
                <c:pt idx="2397">
                  <c:v>9.9874999999997538</c:v>
                </c:pt>
                <c:pt idx="2398">
                  <c:v>9.9916666666664202</c:v>
                </c:pt>
                <c:pt idx="2399">
                  <c:v>9.9958333333330867</c:v>
                </c:pt>
              </c:numCache>
            </c:numRef>
          </c:xVal>
          <c:yVal>
            <c:numRef>
              <c:f>'1_USGS'!$N$3:$N$17463</c:f>
              <c:numCache>
                <c:formatCode>0.00000</c:formatCode>
                <c:ptCount val="17461"/>
                <c:pt idx="0">
                  <c:v>-8.8599999999999999E-6</c:v>
                </c:pt>
                <c:pt idx="1">
                  <c:v>-8.6899999999999998E-5</c:v>
                </c:pt>
                <c:pt idx="2">
                  <c:v>-5.3399999999999997E-4</c:v>
                </c:pt>
                <c:pt idx="3">
                  <c:v>-2.31E-3</c:v>
                </c:pt>
                <c:pt idx="4">
                  <c:v>-7.4599999999999996E-3</c:v>
                </c:pt>
                <c:pt idx="5">
                  <c:v>-1.8700000000000001E-2</c:v>
                </c:pt>
                <c:pt idx="6">
                  <c:v>-3.7699999999999997E-2</c:v>
                </c:pt>
                <c:pt idx="7">
                  <c:v>-6.2600000000000003E-2</c:v>
                </c:pt>
                <c:pt idx="8">
                  <c:v>-8.9200000000000002E-2</c:v>
                </c:pt>
                <c:pt idx="9">
                  <c:v>-0.114</c:v>
                </c:pt>
                <c:pt idx="10">
                  <c:v>-0.13600000000000001</c:v>
                </c:pt>
                <c:pt idx="11">
                  <c:v>-0.158</c:v>
                </c:pt>
                <c:pt idx="12">
                  <c:v>-0.182</c:v>
                </c:pt>
                <c:pt idx="13">
                  <c:v>-0.20799999999999999</c:v>
                </c:pt>
                <c:pt idx="14">
                  <c:v>-0.23599999999999999</c:v>
                </c:pt>
                <c:pt idx="15">
                  <c:v>-0.26400000000000001</c:v>
                </c:pt>
                <c:pt idx="16">
                  <c:v>-0.28999999999999998</c:v>
                </c:pt>
                <c:pt idx="17">
                  <c:v>-0.313</c:v>
                </c:pt>
                <c:pt idx="18">
                  <c:v>-0.33300000000000002</c:v>
                </c:pt>
                <c:pt idx="19">
                  <c:v>-0.35199999999999998</c:v>
                </c:pt>
                <c:pt idx="20">
                  <c:v>-0.371</c:v>
                </c:pt>
                <c:pt idx="21">
                  <c:v>-0.38900000000000001</c:v>
                </c:pt>
                <c:pt idx="22">
                  <c:v>-0.40799999999999997</c:v>
                </c:pt>
                <c:pt idx="23">
                  <c:v>-0.42699999999999999</c:v>
                </c:pt>
                <c:pt idx="24">
                  <c:v>-0.44600000000000001</c:v>
                </c:pt>
                <c:pt idx="25">
                  <c:v>-0.46500000000000002</c:v>
                </c:pt>
                <c:pt idx="26">
                  <c:v>-0.48599999999999999</c:v>
                </c:pt>
                <c:pt idx="27">
                  <c:v>-0.50600000000000001</c:v>
                </c:pt>
                <c:pt idx="28">
                  <c:v>-0.52700000000000002</c:v>
                </c:pt>
                <c:pt idx="29">
                  <c:v>-0.54600000000000004</c:v>
                </c:pt>
                <c:pt idx="30">
                  <c:v>-0.56499999999999995</c:v>
                </c:pt>
                <c:pt idx="31">
                  <c:v>-0.58199999999999996</c:v>
                </c:pt>
                <c:pt idx="32">
                  <c:v>-0.59599999999999997</c:v>
                </c:pt>
                <c:pt idx="33">
                  <c:v>-0.60899999999999999</c:v>
                </c:pt>
                <c:pt idx="34">
                  <c:v>-0.62</c:v>
                </c:pt>
                <c:pt idx="35">
                  <c:v>-0.63100000000000001</c:v>
                </c:pt>
                <c:pt idx="36">
                  <c:v>-0.64100000000000001</c:v>
                </c:pt>
                <c:pt idx="37">
                  <c:v>-0.64900000000000002</c:v>
                </c:pt>
                <c:pt idx="38">
                  <c:v>-0.65300000000000002</c:v>
                </c:pt>
                <c:pt idx="39">
                  <c:v>-0.65200000000000002</c:v>
                </c:pt>
                <c:pt idx="40">
                  <c:v>-0.64800000000000002</c:v>
                </c:pt>
                <c:pt idx="41">
                  <c:v>-0.63800000000000001</c:v>
                </c:pt>
                <c:pt idx="42">
                  <c:v>-0.622</c:v>
                </c:pt>
                <c:pt idx="43">
                  <c:v>-0.60099999999999998</c:v>
                </c:pt>
                <c:pt idx="44">
                  <c:v>-0.57699999999999996</c:v>
                </c:pt>
                <c:pt idx="45">
                  <c:v>-0.54900000000000004</c:v>
                </c:pt>
                <c:pt idx="46">
                  <c:v>-0.51700000000000002</c:v>
                </c:pt>
                <c:pt idx="47">
                  <c:v>-0.48</c:v>
                </c:pt>
                <c:pt idx="48">
                  <c:v>-0.439</c:v>
                </c:pt>
                <c:pt idx="49">
                  <c:v>-0.39600000000000002</c:v>
                </c:pt>
                <c:pt idx="50">
                  <c:v>-0.35299999999999998</c:v>
                </c:pt>
                <c:pt idx="51">
                  <c:v>-0.309</c:v>
                </c:pt>
                <c:pt idx="52">
                  <c:v>-0.26700000000000002</c:v>
                </c:pt>
                <c:pt idx="53">
                  <c:v>-0.22500000000000001</c:v>
                </c:pt>
                <c:pt idx="54">
                  <c:v>-0.183</c:v>
                </c:pt>
                <c:pt idx="55">
                  <c:v>-0.14199999999999999</c:v>
                </c:pt>
                <c:pt idx="56">
                  <c:v>-0.10299999999999999</c:v>
                </c:pt>
                <c:pt idx="57">
                  <c:v>-6.4399999999999999E-2</c:v>
                </c:pt>
                <c:pt idx="58">
                  <c:v>-2.76E-2</c:v>
                </c:pt>
                <c:pt idx="59">
                  <c:v>7.4000000000000003E-3</c:v>
                </c:pt>
                <c:pt idx="60">
                  <c:v>4.02E-2</c:v>
                </c:pt>
                <c:pt idx="61">
                  <c:v>6.8099999999999994E-2</c:v>
                </c:pt>
                <c:pt idx="62">
                  <c:v>9.98E-2</c:v>
                </c:pt>
                <c:pt idx="63">
                  <c:v>0.128</c:v>
                </c:pt>
                <c:pt idx="64">
                  <c:v>0.159</c:v>
                </c:pt>
                <c:pt idx="65">
                  <c:v>0.191</c:v>
                </c:pt>
                <c:pt idx="66">
                  <c:v>0.22600000000000001</c:v>
                </c:pt>
                <c:pt idx="67">
                  <c:v>0.26100000000000001</c:v>
                </c:pt>
                <c:pt idx="68">
                  <c:v>0.29599999999999999</c:v>
                </c:pt>
                <c:pt idx="69">
                  <c:v>0.32900000000000001</c:v>
                </c:pt>
                <c:pt idx="70">
                  <c:v>0.36</c:v>
                </c:pt>
                <c:pt idx="71">
                  <c:v>0.39400000000000002</c:v>
                </c:pt>
                <c:pt idx="72">
                  <c:v>0.42799999999999999</c:v>
                </c:pt>
                <c:pt idx="73">
                  <c:v>0.46200000000000002</c:v>
                </c:pt>
                <c:pt idx="74">
                  <c:v>0.495</c:v>
                </c:pt>
                <c:pt idx="75">
                  <c:v>0.52700000000000002</c:v>
                </c:pt>
                <c:pt idx="76">
                  <c:v>0.55800000000000005</c:v>
                </c:pt>
                <c:pt idx="77">
                  <c:v>0.58699999999999997</c:v>
                </c:pt>
                <c:pt idx="78">
                  <c:v>0.61599999999999999</c:v>
                </c:pt>
                <c:pt idx="79">
                  <c:v>0.64400000000000002</c:v>
                </c:pt>
                <c:pt idx="80">
                  <c:v>0.66600000000000004</c:v>
                </c:pt>
                <c:pt idx="81">
                  <c:v>0.68899999999999995</c:v>
                </c:pt>
                <c:pt idx="82">
                  <c:v>0.71099999999999997</c:v>
                </c:pt>
                <c:pt idx="83">
                  <c:v>0.72499999999999998</c:v>
                </c:pt>
                <c:pt idx="84">
                  <c:v>0.73799999999999999</c:v>
                </c:pt>
                <c:pt idx="85">
                  <c:v>0.749</c:v>
                </c:pt>
                <c:pt idx="86">
                  <c:v>0.76100000000000001</c:v>
                </c:pt>
                <c:pt idx="87">
                  <c:v>0.76900000000000002</c:v>
                </c:pt>
                <c:pt idx="88">
                  <c:v>0.77800000000000002</c:v>
                </c:pt>
                <c:pt idx="89">
                  <c:v>0.78300000000000003</c:v>
                </c:pt>
                <c:pt idx="90">
                  <c:v>0.78700000000000003</c:v>
                </c:pt>
                <c:pt idx="91">
                  <c:v>0.79200000000000004</c:v>
                </c:pt>
                <c:pt idx="92">
                  <c:v>0.79400000000000004</c:v>
                </c:pt>
                <c:pt idx="93">
                  <c:v>0.79600000000000004</c:v>
                </c:pt>
                <c:pt idx="94">
                  <c:v>0.79800000000000004</c:v>
                </c:pt>
                <c:pt idx="95">
                  <c:v>0.79800000000000004</c:v>
                </c:pt>
                <c:pt idx="96">
                  <c:v>0.79800000000000004</c:v>
                </c:pt>
                <c:pt idx="97">
                  <c:v>0.79600000000000004</c:v>
                </c:pt>
                <c:pt idx="98">
                  <c:v>0.79300000000000004</c:v>
                </c:pt>
                <c:pt idx="99">
                  <c:v>0.78800000000000003</c:v>
                </c:pt>
                <c:pt idx="100">
                  <c:v>0.78100000000000003</c:v>
                </c:pt>
                <c:pt idx="101">
                  <c:v>0.77400000000000002</c:v>
                </c:pt>
                <c:pt idx="102">
                  <c:v>0.76700000000000002</c:v>
                </c:pt>
                <c:pt idx="103">
                  <c:v>0.753</c:v>
                </c:pt>
                <c:pt idx="104">
                  <c:v>0.73899999999999999</c:v>
                </c:pt>
                <c:pt idx="105">
                  <c:v>0.72099999999999997</c:v>
                </c:pt>
                <c:pt idx="106">
                  <c:v>0.70299999999999996</c:v>
                </c:pt>
                <c:pt idx="107">
                  <c:v>0.68200000000000005</c:v>
                </c:pt>
                <c:pt idx="108">
                  <c:v>0.65900000000000003</c:v>
                </c:pt>
                <c:pt idx="109">
                  <c:v>0.63200000000000001</c:v>
                </c:pt>
                <c:pt idx="110">
                  <c:v>0.60499999999999998</c:v>
                </c:pt>
                <c:pt idx="111">
                  <c:v>0.57499999999999996</c:v>
                </c:pt>
                <c:pt idx="112">
                  <c:v>0.54500000000000004</c:v>
                </c:pt>
                <c:pt idx="113">
                  <c:v>0.51500000000000001</c:v>
                </c:pt>
                <c:pt idx="114">
                  <c:v>0.48599999999999999</c:v>
                </c:pt>
                <c:pt idx="115">
                  <c:v>0.45700000000000002</c:v>
                </c:pt>
                <c:pt idx="116">
                  <c:v>0.42699999999999999</c:v>
                </c:pt>
                <c:pt idx="117">
                  <c:v>0.39700000000000002</c:v>
                </c:pt>
                <c:pt idx="118">
                  <c:v>0.36599999999999999</c:v>
                </c:pt>
                <c:pt idx="119">
                  <c:v>0.33500000000000002</c:v>
                </c:pt>
                <c:pt idx="120">
                  <c:v>0.30399999999999999</c:v>
                </c:pt>
                <c:pt idx="121">
                  <c:v>0.27200000000000002</c:v>
                </c:pt>
                <c:pt idx="122">
                  <c:v>0.24</c:v>
                </c:pt>
                <c:pt idx="123">
                  <c:v>0.21</c:v>
                </c:pt>
                <c:pt idx="124">
                  <c:v>0.18099999999999999</c:v>
                </c:pt>
                <c:pt idx="125">
                  <c:v>0.14899999999999999</c:v>
                </c:pt>
                <c:pt idx="126">
                  <c:v>0.11600000000000001</c:v>
                </c:pt>
                <c:pt idx="127">
                  <c:v>8.3599999999999994E-2</c:v>
                </c:pt>
                <c:pt idx="128">
                  <c:v>4.9200000000000001E-2</c:v>
                </c:pt>
                <c:pt idx="129">
                  <c:v>1.8100000000000002E-2</c:v>
                </c:pt>
                <c:pt idx="130">
                  <c:v>-1.2E-2</c:v>
                </c:pt>
                <c:pt idx="131">
                  <c:v>-3.9899999999999998E-2</c:v>
                </c:pt>
                <c:pt idx="132">
                  <c:v>-6.4899999999999999E-2</c:v>
                </c:pt>
                <c:pt idx="133">
                  <c:v>-8.9399999999999993E-2</c:v>
                </c:pt>
                <c:pt idx="134">
                  <c:v>-0.111</c:v>
                </c:pt>
                <c:pt idx="135">
                  <c:v>-0.13300000000000001</c:v>
                </c:pt>
                <c:pt idx="136">
                  <c:v>-0.155</c:v>
                </c:pt>
                <c:pt idx="137">
                  <c:v>-0.17499999999999999</c:v>
                </c:pt>
                <c:pt idx="138">
                  <c:v>-0.19700000000000001</c:v>
                </c:pt>
                <c:pt idx="139">
                  <c:v>-0.219</c:v>
                </c:pt>
                <c:pt idx="140">
                  <c:v>-0.24099999999999999</c:v>
                </c:pt>
                <c:pt idx="141">
                  <c:v>-0.26300000000000001</c:v>
                </c:pt>
                <c:pt idx="142">
                  <c:v>-0.28299999999999997</c:v>
                </c:pt>
                <c:pt idx="143">
                  <c:v>-0.30399999999999999</c:v>
                </c:pt>
                <c:pt idx="144">
                  <c:v>-0.32400000000000001</c:v>
                </c:pt>
                <c:pt idx="145">
                  <c:v>-0.34499999999999997</c:v>
                </c:pt>
                <c:pt idx="146">
                  <c:v>-0.36399999999999999</c:v>
                </c:pt>
                <c:pt idx="147">
                  <c:v>-0.38300000000000001</c:v>
                </c:pt>
                <c:pt idx="148">
                  <c:v>-0.4</c:v>
                </c:pt>
                <c:pt idx="149">
                  <c:v>-0.41899999999999998</c:v>
                </c:pt>
                <c:pt idx="150">
                  <c:v>-0.435</c:v>
                </c:pt>
                <c:pt idx="151">
                  <c:v>-0.44900000000000001</c:v>
                </c:pt>
                <c:pt idx="152">
                  <c:v>-0.46100000000000002</c:v>
                </c:pt>
                <c:pt idx="153">
                  <c:v>-0.47599999999999998</c:v>
                </c:pt>
                <c:pt idx="154">
                  <c:v>-0.48899999999999999</c:v>
                </c:pt>
                <c:pt idx="155">
                  <c:v>-0.5</c:v>
                </c:pt>
                <c:pt idx="156">
                  <c:v>-0.50900000000000001</c:v>
                </c:pt>
                <c:pt idx="157">
                  <c:v>-0.52</c:v>
                </c:pt>
                <c:pt idx="158">
                  <c:v>-0.52700000000000002</c:v>
                </c:pt>
                <c:pt idx="159">
                  <c:v>-0.53300000000000003</c:v>
                </c:pt>
                <c:pt idx="160">
                  <c:v>-0.53600000000000003</c:v>
                </c:pt>
                <c:pt idx="161">
                  <c:v>-0.54</c:v>
                </c:pt>
                <c:pt idx="162">
                  <c:v>-0.54100000000000004</c:v>
                </c:pt>
                <c:pt idx="163">
                  <c:v>-0.54100000000000004</c:v>
                </c:pt>
                <c:pt idx="164">
                  <c:v>-0.53900000000000003</c:v>
                </c:pt>
                <c:pt idx="165">
                  <c:v>-0.53300000000000003</c:v>
                </c:pt>
                <c:pt idx="166">
                  <c:v>-0.52300000000000002</c:v>
                </c:pt>
                <c:pt idx="167">
                  <c:v>-0.50900000000000001</c:v>
                </c:pt>
                <c:pt idx="168">
                  <c:v>-0.48899999999999999</c:v>
                </c:pt>
                <c:pt idx="169">
                  <c:v>-0.46400000000000002</c:v>
                </c:pt>
                <c:pt idx="170">
                  <c:v>-0.44</c:v>
                </c:pt>
                <c:pt idx="171">
                  <c:v>-0.41199999999999998</c:v>
                </c:pt>
                <c:pt idx="172">
                  <c:v>-0.38100000000000001</c:v>
                </c:pt>
                <c:pt idx="173">
                  <c:v>-0.34899999999999998</c:v>
                </c:pt>
                <c:pt idx="174">
                  <c:v>-0.314</c:v>
                </c:pt>
                <c:pt idx="175">
                  <c:v>-0.27800000000000002</c:v>
                </c:pt>
                <c:pt idx="176">
                  <c:v>-0.24199999999999999</c:v>
                </c:pt>
                <c:pt idx="177">
                  <c:v>-0.20799999999999999</c:v>
                </c:pt>
                <c:pt idx="178">
                  <c:v>-0.17199999999999999</c:v>
                </c:pt>
                <c:pt idx="179">
                  <c:v>-0.13500000000000001</c:v>
                </c:pt>
                <c:pt idx="180">
                  <c:v>-9.6299999999999997E-2</c:v>
                </c:pt>
                <c:pt idx="181">
                  <c:v>-5.6599999999999998E-2</c:v>
                </c:pt>
                <c:pt idx="182">
                  <c:v>-1.66E-2</c:v>
                </c:pt>
                <c:pt idx="183">
                  <c:v>2.18E-2</c:v>
                </c:pt>
                <c:pt idx="184">
                  <c:v>5.7200000000000001E-2</c:v>
                </c:pt>
                <c:pt idx="185">
                  <c:v>9.2700000000000005E-2</c:v>
                </c:pt>
                <c:pt idx="186">
                  <c:v>0.127</c:v>
                </c:pt>
                <c:pt idx="187">
                  <c:v>0.16</c:v>
                </c:pt>
                <c:pt idx="188">
                  <c:v>0.193</c:v>
                </c:pt>
                <c:pt idx="189">
                  <c:v>0.22800000000000001</c:v>
                </c:pt>
                <c:pt idx="190">
                  <c:v>0.25800000000000001</c:v>
                </c:pt>
                <c:pt idx="191">
                  <c:v>0.29199999999999998</c:v>
                </c:pt>
                <c:pt idx="192">
                  <c:v>0.32200000000000001</c:v>
                </c:pt>
                <c:pt idx="193">
                  <c:v>0.35299999999999998</c:v>
                </c:pt>
                <c:pt idx="194">
                  <c:v>0.38200000000000001</c:v>
                </c:pt>
                <c:pt idx="195">
                  <c:v>0.41399999999999998</c:v>
                </c:pt>
                <c:pt idx="196">
                  <c:v>0.44600000000000001</c:v>
                </c:pt>
                <c:pt idx="197">
                  <c:v>0.47499999999999998</c:v>
                </c:pt>
                <c:pt idx="198">
                  <c:v>0.50600000000000001</c:v>
                </c:pt>
                <c:pt idx="199">
                  <c:v>0.53500000000000003</c:v>
                </c:pt>
                <c:pt idx="200">
                  <c:v>0.56599999999999995</c:v>
                </c:pt>
                <c:pt idx="201">
                  <c:v>0.60099999999999998</c:v>
                </c:pt>
                <c:pt idx="202">
                  <c:v>0.629</c:v>
                </c:pt>
                <c:pt idx="203">
                  <c:v>0.65800000000000003</c:v>
                </c:pt>
                <c:pt idx="204">
                  <c:v>0.68400000000000005</c:v>
                </c:pt>
                <c:pt idx="205">
                  <c:v>0.70499999999999996</c:v>
                </c:pt>
                <c:pt idx="206">
                  <c:v>0.72599999999999998</c:v>
                </c:pt>
                <c:pt idx="207">
                  <c:v>0.747</c:v>
                </c:pt>
                <c:pt idx="208">
                  <c:v>0.76100000000000001</c:v>
                </c:pt>
                <c:pt idx="209">
                  <c:v>0.77700000000000002</c:v>
                </c:pt>
                <c:pt idx="210">
                  <c:v>0.78600000000000003</c:v>
                </c:pt>
                <c:pt idx="211">
                  <c:v>0.79300000000000004</c:v>
                </c:pt>
                <c:pt idx="212">
                  <c:v>0.79800000000000004</c:v>
                </c:pt>
                <c:pt idx="213">
                  <c:v>0.79800000000000004</c:v>
                </c:pt>
                <c:pt idx="214">
                  <c:v>0.79900000000000004</c:v>
                </c:pt>
                <c:pt idx="215">
                  <c:v>0.79600000000000004</c:v>
                </c:pt>
                <c:pt idx="216">
                  <c:v>0.79600000000000004</c:v>
                </c:pt>
                <c:pt idx="217">
                  <c:v>0.79500000000000004</c:v>
                </c:pt>
                <c:pt idx="218">
                  <c:v>0.79400000000000004</c:v>
                </c:pt>
                <c:pt idx="219">
                  <c:v>0.79100000000000004</c:v>
                </c:pt>
                <c:pt idx="220">
                  <c:v>0.78700000000000003</c:v>
                </c:pt>
                <c:pt idx="221">
                  <c:v>0.78200000000000003</c:v>
                </c:pt>
                <c:pt idx="222">
                  <c:v>0.77800000000000002</c:v>
                </c:pt>
                <c:pt idx="223">
                  <c:v>0.76900000000000002</c:v>
                </c:pt>
                <c:pt idx="224">
                  <c:v>0.76200000000000001</c:v>
                </c:pt>
                <c:pt idx="225">
                  <c:v>0.752</c:v>
                </c:pt>
                <c:pt idx="226">
                  <c:v>0.74199999999999999</c:v>
                </c:pt>
                <c:pt idx="227">
                  <c:v>0.72699999999999998</c:v>
                </c:pt>
                <c:pt idx="228">
                  <c:v>0.71099999999999997</c:v>
                </c:pt>
                <c:pt idx="229">
                  <c:v>0.69399999999999995</c:v>
                </c:pt>
                <c:pt idx="230">
                  <c:v>0.67400000000000004</c:v>
                </c:pt>
                <c:pt idx="231">
                  <c:v>0.65300000000000002</c:v>
                </c:pt>
                <c:pt idx="232">
                  <c:v>0.63100000000000001</c:v>
                </c:pt>
                <c:pt idx="233">
                  <c:v>0.60699999999999998</c:v>
                </c:pt>
                <c:pt idx="234">
                  <c:v>0.58199999999999996</c:v>
                </c:pt>
                <c:pt idx="235">
                  <c:v>0.55600000000000005</c:v>
                </c:pt>
                <c:pt idx="236">
                  <c:v>0.53100000000000003</c:v>
                </c:pt>
                <c:pt idx="237">
                  <c:v>0.505</c:v>
                </c:pt>
                <c:pt idx="238">
                  <c:v>0.47899999999999998</c:v>
                </c:pt>
                <c:pt idx="239">
                  <c:v>0.45200000000000001</c:v>
                </c:pt>
                <c:pt idx="240">
                  <c:v>0.42499999999999999</c:v>
                </c:pt>
                <c:pt idx="241">
                  <c:v>0.39700000000000002</c:v>
                </c:pt>
                <c:pt idx="242">
                  <c:v>0.36899999999999999</c:v>
                </c:pt>
                <c:pt idx="243">
                  <c:v>0.34</c:v>
                </c:pt>
                <c:pt idx="244">
                  <c:v>0.31</c:v>
                </c:pt>
                <c:pt idx="245">
                  <c:v>0.28000000000000003</c:v>
                </c:pt>
                <c:pt idx="246">
                  <c:v>0.25</c:v>
                </c:pt>
                <c:pt idx="247">
                  <c:v>0.219</c:v>
                </c:pt>
                <c:pt idx="248">
                  <c:v>0.188</c:v>
                </c:pt>
                <c:pt idx="249">
                  <c:v>0.154</c:v>
                </c:pt>
                <c:pt idx="250">
                  <c:v>0.12</c:v>
                </c:pt>
                <c:pt idx="251">
                  <c:v>8.3400000000000002E-2</c:v>
                </c:pt>
                <c:pt idx="252">
                  <c:v>4.8800000000000003E-2</c:v>
                </c:pt>
                <c:pt idx="253">
                  <c:v>1.5699999999999999E-2</c:v>
                </c:pt>
                <c:pt idx="254">
                  <c:v>-1.6400000000000001E-2</c:v>
                </c:pt>
                <c:pt idx="255">
                  <c:v>-4.6600000000000003E-2</c:v>
                </c:pt>
                <c:pt idx="256">
                  <c:v>-7.5999999999999998E-2</c:v>
                </c:pt>
                <c:pt idx="257">
                  <c:v>-0.10299999999999999</c:v>
                </c:pt>
                <c:pt idx="258">
                  <c:v>-0.13</c:v>
                </c:pt>
                <c:pt idx="259">
                  <c:v>-0.155</c:v>
                </c:pt>
                <c:pt idx="260">
                  <c:v>-0.18</c:v>
                </c:pt>
                <c:pt idx="261">
                  <c:v>-0.20499999999999999</c:v>
                </c:pt>
                <c:pt idx="262">
                  <c:v>-0.23</c:v>
                </c:pt>
                <c:pt idx="263">
                  <c:v>-0.25600000000000001</c:v>
                </c:pt>
                <c:pt idx="264">
                  <c:v>-0.28100000000000003</c:v>
                </c:pt>
                <c:pt idx="265">
                  <c:v>-0.30399999999999999</c:v>
                </c:pt>
                <c:pt idx="266">
                  <c:v>-0.32800000000000001</c:v>
                </c:pt>
                <c:pt idx="267">
                  <c:v>-0.35099999999999998</c:v>
                </c:pt>
                <c:pt idx="268">
                  <c:v>-0.375</c:v>
                </c:pt>
                <c:pt idx="269">
                  <c:v>-0.39900000000000002</c:v>
                </c:pt>
                <c:pt idx="270">
                  <c:v>-0.42199999999999999</c:v>
                </c:pt>
                <c:pt idx="271">
                  <c:v>-0.443</c:v>
                </c:pt>
                <c:pt idx="272">
                  <c:v>-0.46500000000000002</c:v>
                </c:pt>
                <c:pt idx="273">
                  <c:v>-0.48699999999999999</c:v>
                </c:pt>
                <c:pt idx="274">
                  <c:v>-0.50800000000000001</c:v>
                </c:pt>
                <c:pt idx="275">
                  <c:v>-0.52800000000000002</c:v>
                </c:pt>
                <c:pt idx="276">
                  <c:v>-0.54900000000000004</c:v>
                </c:pt>
                <c:pt idx="277">
                  <c:v>-0.56799999999999995</c:v>
                </c:pt>
                <c:pt idx="278">
                  <c:v>-0.58399999999999996</c:v>
                </c:pt>
                <c:pt idx="279">
                  <c:v>-0.6</c:v>
                </c:pt>
                <c:pt idx="280">
                  <c:v>-0.61399999999999999</c:v>
                </c:pt>
                <c:pt idx="281">
                  <c:v>-0.626</c:v>
                </c:pt>
                <c:pt idx="282">
                  <c:v>-0.63500000000000001</c:v>
                </c:pt>
                <c:pt idx="283">
                  <c:v>-0.64400000000000002</c:v>
                </c:pt>
                <c:pt idx="284">
                  <c:v>-0.65100000000000002</c:v>
                </c:pt>
                <c:pt idx="285">
                  <c:v>-0.65600000000000003</c:v>
                </c:pt>
                <c:pt idx="286">
                  <c:v>-0.65900000000000003</c:v>
                </c:pt>
                <c:pt idx="287">
                  <c:v>-0.66</c:v>
                </c:pt>
                <c:pt idx="288">
                  <c:v>-0.65900000000000003</c:v>
                </c:pt>
                <c:pt idx="289">
                  <c:v>-0.65</c:v>
                </c:pt>
                <c:pt idx="290">
                  <c:v>-0.63900000000000001</c:v>
                </c:pt>
                <c:pt idx="291">
                  <c:v>-0.623</c:v>
                </c:pt>
                <c:pt idx="292">
                  <c:v>-0.60199999999999998</c:v>
                </c:pt>
                <c:pt idx="293">
                  <c:v>-0.57399999999999995</c:v>
                </c:pt>
                <c:pt idx="294">
                  <c:v>-0.54100000000000004</c:v>
                </c:pt>
                <c:pt idx="295">
                  <c:v>-0.505</c:v>
                </c:pt>
                <c:pt idx="296">
                  <c:v>-0.46300000000000002</c:v>
                </c:pt>
                <c:pt idx="297">
                  <c:v>-0.41799999999999998</c:v>
                </c:pt>
                <c:pt idx="298">
                  <c:v>-0.373</c:v>
                </c:pt>
                <c:pt idx="299">
                  <c:v>-0.32600000000000001</c:v>
                </c:pt>
                <c:pt idx="300">
                  <c:v>-0.27800000000000002</c:v>
                </c:pt>
                <c:pt idx="301">
                  <c:v>-0.23100000000000001</c:v>
                </c:pt>
                <c:pt idx="302">
                  <c:v>-0.187</c:v>
                </c:pt>
                <c:pt idx="303">
                  <c:v>-0.14399999999999999</c:v>
                </c:pt>
                <c:pt idx="304">
                  <c:v>-0.10299999999999999</c:v>
                </c:pt>
                <c:pt idx="305">
                  <c:v>-6.1600000000000002E-2</c:v>
                </c:pt>
                <c:pt idx="306">
                  <c:v>-1.95E-2</c:v>
                </c:pt>
                <c:pt idx="307">
                  <c:v>2.0799999999999999E-2</c:v>
                </c:pt>
                <c:pt idx="308">
                  <c:v>5.8700000000000002E-2</c:v>
                </c:pt>
                <c:pt idx="309">
                  <c:v>9.4200000000000006E-2</c:v>
                </c:pt>
                <c:pt idx="310">
                  <c:v>0.13</c:v>
                </c:pt>
                <c:pt idx="311">
                  <c:v>0.16500000000000001</c:v>
                </c:pt>
                <c:pt idx="312">
                  <c:v>0.19900000000000001</c:v>
                </c:pt>
                <c:pt idx="313">
                  <c:v>0.23300000000000001</c:v>
                </c:pt>
                <c:pt idx="314">
                  <c:v>0.26600000000000001</c:v>
                </c:pt>
                <c:pt idx="315">
                  <c:v>0.30399999999999999</c:v>
                </c:pt>
                <c:pt idx="316">
                  <c:v>0.34100000000000003</c:v>
                </c:pt>
                <c:pt idx="317">
                  <c:v>0.378</c:v>
                </c:pt>
                <c:pt idx="318">
                  <c:v>0.41499999999999998</c:v>
                </c:pt>
                <c:pt idx="319">
                  <c:v>0.45</c:v>
                </c:pt>
                <c:pt idx="320">
                  <c:v>0.48199999999999998</c:v>
                </c:pt>
                <c:pt idx="321">
                  <c:v>0.51400000000000001</c:v>
                </c:pt>
                <c:pt idx="322">
                  <c:v>0.54600000000000004</c:v>
                </c:pt>
                <c:pt idx="323">
                  <c:v>0.57999999999999996</c:v>
                </c:pt>
                <c:pt idx="324">
                  <c:v>0.61299999999999999</c:v>
                </c:pt>
                <c:pt idx="325">
                  <c:v>0.64600000000000002</c:v>
                </c:pt>
                <c:pt idx="326">
                  <c:v>0.67900000000000005</c:v>
                </c:pt>
                <c:pt idx="327">
                  <c:v>0.71</c:v>
                </c:pt>
                <c:pt idx="328">
                  <c:v>0.73799999999999999</c:v>
                </c:pt>
                <c:pt idx="329">
                  <c:v>0.76600000000000001</c:v>
                </c:pt>
                <c:pt idx="330">
                  <c:v>0.78700000000000003</c:v>
                </c:pt>
                <c:pt idx="331">
                  <c:v>0.80900000000000005</c:v>
                </c:pt>
                <c:pt idx="332">
                  <c:v>0.82799999999999996</c:v>
                </c:pt>
                <c:pt idx="333">
                  <c:v>0.84099999999999997</c:v>
                </c:pt>
                <c:pt idx="334">
                  <c:v>0.85299999999999998</c:v>
                </c:pt>
                <c:pt idx="335">
                  <c:v>0.86</c:v>
                </c:pt>
                <c:pt idx="336">
                  <c:v>0.86799999999999999</c:v>
                </c:pt>
                <c:pt idx="337">
                  <c:v>0.872</c:v>
                </c:pt>
                <c:pt idx="338">
                  <c:v>0.873</c:v>
                </c:pt>
                <c:pt idx="339">
                  <c:v>0.875</c:v>
                </c:pt>
                <c:pt idx="340">
                  <c:v>0.874</c:v>
                </c:pt>
                <c:pt idx="341">
                  <c:v>0.873</c:v>
                </c:pt>
                <c:pt idx="342">
                  <c:v>0.87</c:v>
                </c:pt>
                <c:pt idx="343">
                  <c:v>0.86699999999999999</c:v>
                </c:pt>
                <c:pt idx="344">
                  <c:v>0.86199999999999999</c:v>
                </c:pt>
                <c:pt idx="345">
                  <c:v>0.85599999999999998</c:v>
                </c:pt>
                <c:pt idx="346">
                  <c:v>0.85</c:v>
                </c:pt>
                <c:pt idx="347">
                  <c:v>0.84399999999999997</c:v>
                </c:pt>
                <c:pt idx="348">
                  <c:v>0.83799999999999997</c:v>
                </c:pt>
                <c:pt idx="349">
                  <c:v>0.82599999999999996</c:v>
                </c:pt>
                <c:pt idx="350">
                  <c:v>0.81299999999999994</c:v>
                </c:pt>
                <c:pt idx="351">
                  <c:v>0.79800000000000004</c:v>
                </c:pt>
                <c:pt idx="352">
                  <c:v>0.78300000000000003</c:v>
                </c:pt>
                <c:pt idx="353">
                  <c:v>0.76600000000000001</c:v>
                </c:pt>
                <c:pt idx="354">
                  <c:v>0.747</c:v>
                </c:pt>
                <c:pt idx="355">
                  <c:v>0.72699999999999998</c:v>
                </c:pt>
                <c:pt idx="356">
                  <c:v>0.70399999999999996</c:v>
                </c:pt>
                <c:pt idx="357">
                  <c:v>0.68</c:v>
                </c:pt>
                <c:pt idx="358">
                  <c:v>0.65400000000000003</c:v>
                </c:pt>
                <c:pt idx="359">
                  <c:v>0.627</c:v>
                </c:pt>
                <c:pt idx="360">
                  <c:v>0.59899999999999998</c:v>
                </c:pt>
                <c:pt idx="361">
                  <c:v>0.57099999999999995</c:v>
                </c:pt>
                <c:pt idx="362">
                  <c:v>0.54200000000000004</c:v>
                </c:pt>
                <c:pt idx="363">
                  <c:v>0.51200000000000001</c:v>
                </c:pt>
                <c:pt idx="364">
                  <c:v>0.48099999999999998</c:v>
                </c:pt>
                <c:pt idx="365">
                  <c:v>0.45</c:v>
                </c:pt>
                <c:pt idx="366">
                  <c:v>0.41699999999999998</c:v>
                </c:pt>
                <c:pt idx="367">
                  <c:v>0.38400000000000001</c:v>
                </c:pt>
                <c:pt idx="368">
                  <c:v>0.34899999999999998</c:v>
                </c:pt>
                <c:pt idx="369">
                  <c:v>0.314</c:v>
                </c:pt>
                <c:pt idx="370">
                  <c:v>0.28199999999999997</c:v>
                </c:pt>
                <c:pt idx="371">
                  <c:v>0.25</c:v>
                </c:pt>
                <c:pt idx="372">
                  <c:v>0.219</c:v>
                </c:pt>
                <c:pt idx="373">
                  <c:v>0.186</c:v>
                </c:pt>
                <c:pt idx="374">
                  <c:v>0.153</c:v>
                </c:pt>
                <c:pt idx="375">
                  <c:v>0.11700000000000001</c:v>
                </c:pt>
                <c:pt idx="376">
                  <c:v>8.4699999999999998E-2</c:v>
                </c:pt>
                <c:pt idx="377">
                  <c:v>5.3400000000000003E-2</c:v>
                </c:pt>
                <c:pt idx="378">
                  <c:v>2.4400000000000002E-2</c:v>
                </c:pt>
                <c:pt idx="379">
                  <c:v>-1.6199999999999999E-3</c:v>
                </c:pt>
                <c:pt idx="380">
                  <c:v>-2.7300000000000001E-2</c:v>
                </c:pt>
                <c:pt idx="381">
                  <c:v>-5.0700000000000002E-2</c:v>
                </c:pt>
                <c:pt idx="382">
                  <c:v>-7.4200000000000002E-2</c:v>
                </c:pt>
                <c:pt idx="383">
                  <c:v>-9.7799999999999998E-2</c:v>
                </c:pt>
                <c:pt idx="384">
                  <c:v>-0.121</c:v>
                </c:pt>
                <c:pt idx="385">
                  <c:v>-0.14499999999999999</c:v>
                </c:pt>
                <c:pt idx="386">
                  <c:v>-0.16800000000000001</c:v>
                </c:pt>
                <c:pt idx="387">
                  <c:v>-0.191</c:v>
                </c:pt>
                <c:pt idx="388">
                  <c:v>-0.21199999999999999</c:v>
                </c:pt>
                <c:pt idx="389">
                  <c:v>-0.23200000000000001</c:v>
                </c:pt>
                <c:pt idx="390">
                  <c:v>-0.251</c:v>
                </c:pt>
                <c:pt idx="391">
                  <c:v>-0.27</c:v>
                </c:pt>
                <c:pt idx="392">
                  <c:v>-0.28899999999999998</c:v>
                </c:pt>
                <c:pt idx="393">
                  <c:v>-0.309</c:v>
                </c:pt>
                <c:pt idx="394">
                  <c:v>-0.32800000000000001</c:v>
                </c:pt>
                <c:pt idx="395">
                  <c:v>-0.34499999999999997</c:v>
                </c:pt>
                <c:pt idx="396">
                  <c:v>-0.36299999999999999</c:v>
                </c:pt>
                <c:pt idx="397">
                  <c:v>-0.38</c:v>
                </c:pt>
                <c:pt idx="398">
                  <c:v>-0.39800000000000002</c:v>
                </c:pt>
                <c:pt idx="399">
                  <c:v>-0.41399999999999998</c:v>
                </c:pt>
                <c:pt idx="400">
                  <c:v>-0.432</c:v>
                </c:pt>
                <c:pt idx="401">
                  <c:v>-0.44700000000000001</c:v>
                </c:pt>
                <c:pt idx="402">
                  <c:v>-0.46200000000000002</c:v>
                </c:pt>
                <c:pt idx="403">
                  <c:v>-0.47399999999999998</c:v>
                </c:pt>
                <c:pt idx="404">
                  <c:v>-0.48699999999999999</c:v>
                </c:pt>
                <c:pt idx="405">
                  <c:v>-0.498</c:v>
                </c:pt>
                <c:pt idx="406">
                  <c:v>-0.50700000000000001</c:v>
                </c:pt>
                <c:pt idx="407">
                  <c:v>-0.51400000000000001</c:v>
                </c:pt>
                <c:pt idx="408">
                  <c:v>-0.52500000000000002</c:v>
                </c:pt>
                <c:pt idx="409">
                  <c:v>-0.53100000000000003</c:v>
                </c:pt>
                <c:pt idx="410">
                  <c:v>-0.53600000000000003</c:v>
                </c:pt>
                <c:pt idx="411">
                  <c:v>-0.53700000000000003</c:v>
                </c:pt>
                <c:pt idx="412">
                  <c:v>-0.53700000000000003</c:v>
                </c:pt>
                <c:pt idx="413">
                  <c:v>-0.53400000000000003</c:v>
                </c:pt>
                <c:pt idx="414">
                  <c:v>-0.52900000000000003</c:v>
                </c:pt>
                <c:pt idx="415">
                  <c:v>-0.52</c:v>
                </c:pt>
                <c:pt idx="416">
                  <c:v>-0.50700000000000001</c:v>
                </c:pt>
                <c:pt idx="417">
                  <c:v>-0.49199999999999999</c:v>
                </c:pt>
                <c:pt idx="418">
                  <c:v>-0.47299999999999998</c:v>
                </c:pt>
                <c:pt idx="419">
                  <c:v>-0.44900000000000001</c:v>
                </c:pt>
                <c:pt idx="420">
                  <c:v>-0.42399999999999999</c:v>
                </c:pt>
                <c:pt idx="421">
                  <c:v>-0.39500000000000002</c:v>
                </c:pt>
                <c:pt idx="422">
                  <c:v>-0.36</c:v>
                </c:pt>
                <c:pt idx="423">
                  <c:v>-0.32500000000000001</c:v>
                </c:pt>
                <c:pt idx="424">
                  <c:v>-0.28799999999999998</c:v>
                </c:pt>
                <c:pt idx="425">
                  <c:v>-0.252</c:v>
                </c:pt>
                <c:pt idx="426">
                  <c:v>-0.217</c:v>
                </c:pt>
                <c:pt idx="427">
                  <c:v>-0.183</c:v>
                </c:pt>
                <c:pt idx="428">
                  <c:v>-0.14699999999999999</c:v>
                </c:pt>
                <c:pt idx="429">
                  <c:v>-0.11</c:v>
                </c:pt>
                <c:pt idx="430">
                  <c:v>-7.3200000000000001E-2</c:v>
                </c:pt>
                <c:pt idx="431">
                  <c:v>-3.5799999999999998E-2</c:v>
                </c:pt>
                <c:pt idx="432">
                  <c:v>1.1100000000000001E-3</c:v>
                </c:pt>
                <c:pt idx="433">
                  <c:v>3.5900000000000001E-2</c:v>
                </c:pt>
                <c:pt idx="434">
                  <c:v>6.7900000000000002E-2</c:v>
                </c:pt>
                <c:pt idx="435">
                  <c:v>0.10100000000000001</c:v>
                </c:pt>
                <c:pt idx="436">
                  <c:v>0.13300000000000001</c:v>
                </c:pt>
                <c:pt idx="437">
                  <c:v>0.16600000000000001</c:v>
                </c:pt>
                <c:pt idx="438">
                  <c:v>0.19800000000000001</c:v>
                </c:pt>
                <c:pt idx="439">
                  <c:v>0.23100000000000001</c:v>
                </c:pt>
                <c:pt idx="440">
                  <c:v>0.26400000000000001</c:v>
                </c:pt>
                <c:pt idx="441">
                  <c:v>0.29299999999999998</c:v>
                </c:pt>
                <c:pt idx="442">
                  <c:v>0.32700000000000001</c:v>
                </c:pt>
                <c:pt idx="443">
                  <c:v>0.35699999999999998</c:v>
                </c:pt>
                <c:pt idx="444">
                  <c:v>0.39100000000000001</c:v>
                </c:pt>
                <c:pt idx="445">
                  <c:v>0.42399999999999999</c:v>
                </c:pt>
                <c:pt idx="446">
                  <c:v>0.46</c:v>
                </c:pt>
                <c:pt idx="447">
                  <c:v>0.49099999999999999</c:v>
                </c:pt>
                <c:pt idx="448">
                  <c:v>0.52200000000000002</c:v>
                </c:pt>
                <c:pt idx="449">
                  <c:v>0.55600000000000005</c:v>
                </c:pt>
                <c:pt idx="450">
                  <c:v>0.58399999999999996</c:v>
                </c:pt>
                <c:pt idx="451">
                  <c:v>0.61799999999999999</c:v>
                </c:pt>
                <c:pt idx="452">
                  <c:v>0.65400000000000003</c:v>
                </c:pt>
                <c:pt idx="453">
                  <c:v>0.68300000000000005</c:v>
                </c:pt>
                <c:pt idx="454">
                  <c:v>0.71299999999999997</c:v>
                </c:pt>
                <c:pt idx="455">
                  <c:v>0.74299999999999999</c:v>
                </c:pt>
                <c:pt idx="456">
                  <c:v>0.76600000000000001</c:v>
                </c:pt>
                <c:pt idx="457">
                  <c:v>0.79100000000000004</c:v>
                </c:pt>
                <c:pt idx="458">
                  <c:v>0.81399999999999995</c:v>
                </c:pt>
                <c:pt idx="459">
                  <c:v>0.83199999999999996</c:v>
                </c:pt>
                <c:pt idx="460">
                  <c:v>0.84899999999999998</c:v>
                </c:pt>
                <c:pt idx="461">
                  <c:v>0.86099999999999999</c:v>
                </c:pt>
                <c:pt idx="462">
                  <c:v>0.873</c:v>
                </c:pt>
                <c:pt idx="463">
                  <c:v>0.878</c:v>
                </c:pt>
                <c:pt idx="464">
                  <c:v>0.88100000000000001</c:v>
                </c:pt>
                <c:pt idx="465">
                  <c:v>0.88400000000000001</c:v>
                </c:pt>
                <c:pt idx="466">
                  <c:v>0.88300000000000001</c:v>
                </c:pt>
                <c:pt idx="467">
                  <c:v>0.88</c:v>
                </c:pt>
                <c:pt idx="468">
                  <c:v>0.876</c:v>
                </c:pt>
                <c:pt idx="469">
                  <c:v>0.87</c:v>
                </c:pt>
                <c:pt idx="470">
                  <c:v>0.86299999999999999</c:v>
                </c:pt>
                <c:pt idx="471">
                  <c:v>0.85499999999999998</c:v>
                </c:pt>
                <c:pt idx="472">
                  <c:v>0.84499999999999997</c:v>
                </c:pt>
                <c:pt idx="473">
                  <c:v>0.83599999999999997</c:v>
                </c:pt>
                <c:pt idx="474">
                  <c:v>0.82</c:v>
                </c:pt>
                <c:pt idx="475">
                  <c:v>0.80400000000000005</c:v>
                </c:pt>
                <c:pt idx="476">
                  <c:v>0.78300000000000003</c:v>
                </c:pt>
                <c:pt idx="477">
                  <c:v>0.76300000000000001</c:v>
                </c:pt>
                <c:pt idx="478">
                  <c:v>0.74</c:v>
                </c:pt>
                <c:pt idx="479">
                  <c:v>0.71499999999999997</c:v>
                </c:pt>
                <c:pt idx="480">
                  <c:v>0.68600000000000005</c:v>
                </c:pt>
                <c:pt idx="481">
                  <c:v>0.65400000000000003</c:v>
                </c:pt>
                <c:pt idx="482">
                  <c:v>0.622</c:v>
                </c:pt>
                <c:pt idx="483">
                  <c:v>0.58899999999999997</c:v>
                </c:pt>
                <c:pt idx="484">
                  <c:v>0.55600000000000005</c:v>
                </c:pt>
                <c:pt idx="485">
                  <c:v>0.52300000000000002</c:v>
                </c:pt>
                <c:pt idx="486">
                  <c:v>0.49</c:v>
                </c:pt>
                <c:pt idx="487">
                  <c:v>0.45700000000000002</c:v>
                </c:pt>
                <c:pt idx="488">
                  <c:v>0.42299999999999999</c:v>
                </c:pt>
                <c:pt idx="489">
                  <c:v>0.38900000000000001</c:v>
                </c:pt>
                <c:pt idx="490">
                  <c:v>0.35599999999999998</c:v>
                </c:pt>
                <c:pt idx="491">
                  <c:v>0.32300000000000001</c:v>
                </c:pt>
                <c:pt idx="492">
                  <c:v>0.28899999999999998</c:v>
                </c:pt>
                <c:pt idx="493">
                  <c:v>0.254</c:v>
                </c:pt>
                <c:pt idx="494">
                  <c:v>0.221</c:v>
                </c:pt>
                <c:pt idx="495">
                  <c:v>0.186</c:v>
                </c:pt>
                <c:pt idx="496">
                  <c:v>0.15</c:v>
                </c:pt>
                <c:pt idx="497">
                  <c:v>0.114</c:v>
                </c:pt>
                <c:pt idx="498">
                  <c:v>7.5200000000000003E-2</c:v>
                </c:pt>
                <c:pt idx="499">
                  <c:v>3.95E-2</c:v>
                </c:pt>
                <c:pt idx="500">
                  <c:v>3.7399999999999998E-3</c:v>
                </c:pt>
                <c:pt idx="501">
                  <c:v>-3.09E-2</c:v>
                </c:pt>
                <c:pt idx="502">
                  <c:v>-6.2600000000000003E-2</c:v>
                </c:pt>
                <c:pt idx="503">
                  <c:v>-9.2899999999999996E-2</c:v>
                </c:pt>
                <c:pt idx="504">
                  <c:v>-0.121</c:v>
                </c:pt>
                <c:pt idx="505">
                  <c:v>-0.14899999999999999</c:v>
                </c:pt>
                <c:pt idx="506">
                  <c:v>-0.17499999999999999</c:v>
                </c:pt>
                <c:pt idx="507">
                  <c:v>-0.2</c:v>
                </c:pt>
                <c:pt idx="508">
                  <c:v>-0.22600000000000001</c:v>
                </c:pt>
                <c:pt idx="509">
                  <c:v>-0.251</c:v>
                </c:pt>
                <c:pt idx="510">
                  <c:v>-0.27400000000000002</c:v>
                </c:pt>
                <c:pt idx="511">
                  <c:v>-0.29499999999999998</c:v>
                </c:pt>
                <c:pt idx="512">
                  <c:v>-0.316</c:v>
                </c:pt>
                <c:pt idx="513">
                  <c:v>-0.33700000000000002</c:v>
                </c:pt>
                <c:pt idx="514">
                  <c:v>-0.35899999999999999</c:v>
                </c:pt>
                <c:pt idx="515">
                  <c:v>-0.38100000000000001</c:v>
                </c:pt>
                <c:pt idx="516">
                  <c:v>-0.40300000000000002</c:v>
                </c:pt>
                <c:pt idx="517">
                  <c:v>-0.42199999999999999</c:v>
                </c:pt>
                <c:pt idx="518">
                  <c:v>-0.44</c:v>
                </c:pt>
                <c:pt idx="519">
                  <c:v>-0.45900000000000002</c:v>
                </c:pt>
                <c:pt idx="520">
                  <c:v>-0.47799999999999998</c:v>
                </c:pt>
                <c:pt idx="521">
                  <c:v>-0.496</c:v>
                </c:pt>
                <c:pt idx="522">
                  <c:v>-0.51400000000000001</c:v>
                </c:pt>
                <c:pt idx="523">
                  <c:v>-0.53</c:v>
                </c:pt>
                <c:pt idx="524">
                  <c:v>-0.54500000000000004</c:v>
                </c:pt>
                <c:pt idx="525">
                  <c:v>-0.55700000000000005</c:v>
                </c:pt>
                <c:pt idx="526">
                  <c:v>-0.56799999999999995</c:v>
                </c:pt>
                <c:pt idx="527">
                  <c:v>-0.57799999999999996</c:v>
                </c:pt>
                <c:pt idx="528">
                  <c:v>-0.58699999999999997</c:v>
                </c:pt>
                <c:pt idx="529">
                  <c:v>-0.59399999999999997</c:v>
                </c:pt>
                <c:pt idx="530">
                  <c:v>-0.6</c:v>
                </c:pt>
                <c:pt idx="531">
                  <c:v>-0.60399999999999998</c:v>
                </c:pt>
                <c:pt idx="532">
                  <c:v>-0.60399999999999998</c:v>
                </c:pt>
                <c:pt idx="533">
                  <c:v>-0.60199999999999998</c:v>
                </c:pt>
                <c:pt idx="534">
                  <c:v>-0.59499999999999997</c:v>
                </c:pt>
                <c:pt idx="535">
                  <c:v>-0.58599999999999997</c:v>
                </c:pt>
                <c:pt idx="536">
                  <c:v>-0.57199999999999995</c:v>
                </c:pt>
                <c:pt idx="537">
                  <c:v>-0.55300000000000005</c:v>
                </c:pt>
                <c:pt idx="538">
                  <c:v>-0.52900000000000003</c:v>
                </c:pt>
                <c:pt idx="539">
                  <c:v>-0.501</c:v>
                </c:pt>
                <c:pt idx="540">
                  <c:v>-0.47199999999999998</c:v>
                </c:pt>
                <c:pt idx="541">
                  <c:v>-0.436</c:v>
                </c:pt>
                <c:pt idx="542">
                  <c:v>-0.39500000000000002</c:v>
                </c:pt>
                <c:pt idx="543">
                  <c:v>-0.35199999999999998</c:v>
                </c:pt>
                <c:pt idx="544">
                  <c:v>-0.307</c:v>
                </c:pt>
                <c:pt idx="545">
                  <c:v>-0.26100000000000001</c:v>
                </c:pt>
                <c:pt idx="546">
                  <c:v>-0.214</c:v>
                </c:pt>
                <c:pt idx="547">
                  <c:v>-0.16800000000000001</c:v>
                </c:pt>
                <c:pt idx="548">
                  <c:v>-0.123</c:v>
                </c:pt>
                <c:pt idx="549">
                  <c:v>-7.85E-2</c:v>
                </c:pt>
                <c:pt idx="550">
                  <c:v>-3.5400000000000001E-2</c:v>
                </c:pt>
                <c:pt idx="551">
                  <c:v>7.0499999999999998E-3</c:v>
                </c:pt>
                <c:pt idx="552">
                  <c:v>4.9000000000000002E-2</c:v>
                </c:pt>
                <c:pt idx="553">
                  <c:v>8.9200000000000002E-2</c:v>
                </c:pt>
                <c:pt idx="554">
                  <c:v>0.127</c:v>
                </c:pt>
                <c:pt idx="555">
                  <c:v>0.16200000000000001</c:v>
                </c:pt>
                <c:pt idx="556">
                  <c:v>0.19900000000000001</c:v>
                </c:pt>
                <c:pt idx="557">
                  <c:v>0.23599999999999999</c:v>
                </c:pt>
                <c:pt idx="558">
                  <c:v>0.27200000000000002</c:v>
                </c:pt>
                <c:pt idx="559">
                  <c:v>0.30299999999999999</c:v>
                </c:pt>
                <c:pt idx="560">
                  <c:v>0.34</c:v>
                </c:pt>
                <c:pt idx="561">
                  <c:v>0.374</c:v>
                </c:pt>
                <c:pt idx="562">
                  <c:v>0.41099999999999998</c:v>
                </c:pt>
                <c:pt idx="563">
                  <c:v>0.44800000000000001</c:v>
                </c:pt>
                <c:pt idx="564">
                  <c:v>0.48499999999999999</c:v>
                </c:pt>
                <c:pt idx="565">
                  <c:v>0.52200000000000002</c:v>
                </c:pt>
                <c:pt idx="566">
                  <c:v>0.55400000000000005</c:v>
                </c:pt>
                <c:pt idx="567">
                  <c:v>0.58799999999999997</c:v>
                </c:pt>
                <c:pt idx="568">
                  <c:v>0.622</c:v>
                </c:pt>
                <c:pt idx="569">
                  <c:v>0.65600000000000003</c:v>
                </c:pt>
                <c:pt idx="570">
                  <c:v>0.69099999999999995</c:v>
                </c:pt>
                <c:pt idx="571">
                  <c:v>0.72599999999999998</c:v>
                </c:pt>
                <c:pt idx="572">
                  <c:v>0.76</c:v>
                </c:pt>
                <c:pt idx="573">
                  <c:v>0.79100000000000004</c:v>
                </c:pt>
                <c:pt idx="574">
                  <c:v>0.82099999999999995</c:v>
                </c:pt>
                <c:pt idx="575">
                  <c:v>0.84899999999999998</c:v>
                </c:pt>
                <c:pt idx="576">
                  <c:v>0.875</c:v>
                </c:pt>
                <c:pt idx="577">
                  <c:v>0.89300000000000002</c:v>
                </c:pt>
                <c:pt idx="578">
                  <c:v>0.91200000000000003</c:v>
                </c:pt>
                <c:pt idx="579">
                  <c:v>0.93</c:v>
                </c:pt>
                <c:pt idx="580">
                  <c:v>0.94099999999999995</c:v>
                </c:pt>
                <c:pt idx="581">
                  <c:v>0.95099999999999996</c:v>
                </c:pt>
                <c:pt idx="582">
                  <c:v>0.95799999999999996</c:v>
                </c:pt>
                <c:pt idx="583">
                  <c:v>0.96499999999999997</c:v>
                </c:pt>
                <c:pt idx="584">
                  <c:v>0.96899999999999997</c:v>
                </c:pt>
                <c:pt idx="585">
                  <c:v>0.97199999999999998</c:v>
                </c:pt>
                <c:pt idx="586">
                  <c:v>0.97699999999999998</c:v>
                </c:pt>
                <c:pt idx="587">
                  <c:v>0.97799999999999998</c:v>
                </c:pt>
                <c:pt idx="588">
                  <c:v>0.97899999999999998</c:v>
                </c:pt>
                <c:pt idx="589">
                  <c:v>0.97899999999999998</c:v>
                </c:pt>
                <c:pt idx="590">
                  <c:v>0.98099999999999998</c:v>
                </c:pt>
                <c:pt idx="591">
                  <c:v>0.98</c:v>
                </c:pt>
                <c:pt idx="592">
                  <c:v>0.97899999999999998</c:v>
                </c:pt>
                <c:pt idx="593">
                  <c:v>0.97699999999999998</c:v>
                </c:pt>
                <c:pt idx="594">
                  <c:v>0.97199999999999998</c:v>
                </c:pt>
                <c:pt idx="595">
                  <c:v>0.96599999999999997</c:v>
                </c:pt>
                <c:pt idx="596">
                  <c:v>0.95899999999999996</c:v>
                </c:pt>
                <c:pt idx="597">
                  <c:v>0.95399999999999996</c:v>
                </c:pt>
                <c:pt idx="598">
                  <c:v>0.94199999999999995</c:v>
                </c:pt>
                <c:pt idx="599">
                  <c:v>0.93100000000000005</c:v>
                </c:pt>
                <c:pt idx="600">
                  <c:v>0.91400000000000003</c:v>
                </c:pt>
                <c:pt idx="601">
                  <c:v>0.89500000000000002</c:v>
                </c:pt>
                <c:pt idx="602">
                  <c:v>0.874</c:v>
                </c:pt>
                <c:pt idx="603">
                  <c:v>0.85099999999999998</c:v>
                </c:pt>
                <c:pt idx="604">
                  <c:v>0.82399999999999995</c:v>
                </c:pt>
                <c:pt idx="605">
                  <c:v>0.79600000000000004</c:v>
                </c:pt>
                <c:pt idx="606">
                  <c:v>0.76600000000000001</c:v>
                </c:pt>
                <c:pt idx="607">
                  <c:v>0.73499999999999999</c:v>
                </c:pt>
                <c:pt idx="608">
                  <c:v>0.70499999999999996</c:v>
                </c:pt>
                <c:pt idx="609">
                  <c:v>0.67500000000000004</c:v>
                </c:pt>
                <c:pt idx="610">
                  <c:v>0.64400000000000002</c:v>
                </c:pt>
                <c:pt idx="611">
                  <c:v>0.61299999999999999</c:v>
                </c:pt>
                <c:pt idx="612">
                  <c:v>0.58199999999999996</c:v>
                </c:pt>
                <c:pt idx="613">
                  <c:v>0.55100000000000005</c:v>
                </c:pt>
                <c:pt idx="614">
                  <c:v>0.52</c:v>
                </c:pt>
                <c:pt idx="615">
                  <c:v>0.48799999999999999</c:v>
                </c:pt>
                <c:pt idx="616">
                  <c:v>0.45600000000000002</c:v>
                </c:pt>
                <c:pt idx="617">
                  <c:v>0.42299999999999999</c:v>
                </c:pt>
                <c:pt idx="618">
                  <c:v>0.39100000000000001</c:v>
                </c:pt>
                <c:pt idx="619">
                  <c:v>0.36</c:v>
                </c:pt>
                <c:pt idx="620">
                  <c:v>0.32600000000000001</c:v>
                </c:pt>
                <c:pt idx="621">
                  <c:v>0.28999999999999998</c:v>
                </c:pt>
                <c:pt idx="622">
                  <c:v>0.254</c:v>
                </c:pt>
                <c:pt idx="623">
                  <c:v>0.218</c:v>
                </c:pt>
                <c:pt idx="624">
                  <c:v>0.184</c:v>
                </c:pt>
                <c:pt idx="625">
                  <c:v>0.152</c:v>
                </c:pt>
                <c:pt idx="626">
                  <c:v>0.122</c:v>
                </c:pt>
                <c:pt idx="627">
                  <c:v>9.6199999999999994E-2</c:v>
                </c:pt>
                <c:pt idx="628">
                  <c:v>7.0499999999999993E-2</c:v>
                </c:pt>
                <c:pt idx="629">
                  <c:v>4.7699999999999999E-2</c:v>
                </c:pt>
                <c:pt idx="630">
                  <c:v>2.3900000000000001E-2</c:v>
                </c:pt>
                <c:pt idx="631">
                  <c:v>1.66E-4</c:v>
                </c:pt>
                <c:pt idx="632">
                  <c:v>-2.3199999999999998E-2</c:v>
                </c:pt>
                <c:pt idx="633">
                  <c:v>-4.6199999999999998E-2</c:v>
                </c:pt>
                <c:pt idx="634">
                  <c:v>-6.9099999999999995E-2</c:v>
                </c:pt>
                <c:pt idx="635">
                  <c:v>-9.11E-2</c:v>
                </c:pt>
                <c:pt idx="636">
                  <c:v>-0.113</c:v>
                </c:pt>
                <c:pt idx="637">
                  <c:v>-0.13400000000000001</c:v>
                </c:pt>
                <c:pt idx="638">
                  <c:v>-0.155</c:v>
                </c:pt>
                <c:pt idx="639">
                  <c:v>-0.17699999999999999</c:v>
                </c:pt>
                <c:pt idx="640">
                  <c:v>-0.19900000000000001</c:v>
                </c:pt>
                <c:pt idx="641">
                  <c:v>-0.22</c:v>
                </c:pt>
                <c:pt idx="642">
                  <c:v>-0.24099999999999999</c:v>
                </c:pt>
                <c:pt idx="643">
                  <c:v>-0.26100000000000001</c:v>
                </c:pt>
                <c:pt idx="644">
                  <c:v>-0.28299999999999997</c:v>
                </c:pt>
                <c:pt idx="645">
                  <c:v>-0.30199999999999999</c:v>
                </c:pt>
                <c:pt idx="646">
                  <c:v>-0.32200000000000001</c:v>
                </c:pt>
                <c:pt idx="647">
                  <c:v>-0.34100000000000003</c:v>
                </c:pt>
                <c:pt idx="648">
                  <c:v>-0.35899999999999999</c:v>
                </c:pt>
                <c:pt idx="649">
                  <c:v>-0.376</c:v>
                </c:pt>
                <c:pt idx="650">
                  <c:v>-0.39300000000000002</c:v>
                </c:pt>
                <c:pt idx="651">
                  <c:v>-0.40899999999999997</c:v>
                </c:pt>
                <c:pt idx="652">
                  <c:v>-0.42299999999999999</c:v>
                </c:pt>
                <c:pt idx="653">
                  <c:v>-0.436</c:v>
                </c:pt>
                <c:pt idx="654">
                  <c:v>-0.44900000000000001</c:v>
                </c:pt>
                <c:pt idx="655">
                  <c:v>-0.45800000000000002</c:v>
                </c:pt>
                <c:pt idx="656">
                  <c:v>-0.46700000000000003</c:v>
                </c:pt>
                <c:pt idx="657">
                  <c:v>-0.47399999999999998</c:v>
                </c:pt>
                <c:pt idx="658">
                  <c:v>-0.47899999999999998</c:v>
                </c:pt>
                <c:pt idx="659">
                  <c:v>-0.48199999999999998</c:v>
                </c:pt>
                <c:pt idx="660">
                  <c:v>-0.48099999999999998</c:v>
                </c:pt>
                <c:pt idx="661">
                  <c:v>-0.47499999999999998</c:v>
                </c:pt>
                <c:pt idx="662">
                  <c:v>-0.46800000000000003</c:v>
                </c:pt>
                <c:pt idx="663">
                  <c:v>-0.45600000000000002</c:v>
                </c:pt>
                <c:pt idx="664">
                  <c:v>-0.439</c:v>
                </c:pt>
                <c:pt idx="665">
                  <c:v>-0.41499999999999998</c:v>
                </c:pt>
                <c:pt idx="666">
                  <c:v>-0.38600000000000001</c:v>
                </c:pt>
                <c:pt idx="667">
                  <c:v>-0.35399999999999998</c:v>
                </c:pt>
                <c:pt idx="668">
                  <c:v>-0.318</c:v>
                </c:pt>
                <c:pt idx="669">
                  <c:v>-0.27900000000000003</c:v>
                </c:pt>
                <c:pt idx="670">
                  <c:v>-0.23899999999999999</c:v>
                </c:pt>
                <c:pt idx="671">
                  <c:v>-0.19900000000000001</c:v>
                </c:pt>
                <c:pt idx="672">
                  <c:v>-0.158</c:v>
                </c:pt>
                <c:pt idx="673">
                  <c:v>-0.11799999999999999</c:v>
                </c:pt>
                <c:pt idx="674">
                  <c:v>-7.6700000000000004E-2</c:v>
                </c:pt>
                <c:pt idx="675">
                  <c:v>-3.5400000000000001E-2</c:v>
                </c:pt>
                <c:pt idx="676">
                  <c:v>7.2899999999999996E-3</c:v>
                </c:pt>
                <c:pt idx="677">
                  <c:v>4.9200000000000001E-2</c:v>
                </c:pt>
                <c:pt idx="678">
                  <c:v>8.8999999999999996E-2</c:v>
                </c:pt>
                <c:pt idx="679">
                  <c:v>0.127</c:v>
                </c:pt>
                <c:pt idx="680">
                  <c:v>0.16500000000000001</c:v>
                </c:pt>
                <c:pt idx="681">
                  <c:v>0.20200000000000001</c:v>
                </c:pt>
                <c:pt idx="682">
                  <c:v>0.23899999999999999</c:v>
                </c:pt>
                <c:pt idx="683">
                  <c:v>0.27600000000000002</c:v>
                </c:pt>
                <c:pt idx="684">
                  <c:v>0.313</c:v>
                </c:pt>
                <c:pt idx="685">
                  <c:v>0.35</c:v>
                </c:pt>
                <c:pt idx="686">
                  <c:v>0.38400000000000001</c:v>
                </c:pt>
                <c:pt idx="687">
                  <c:v>0.42099999999999999</c:v>
                </c:pt>
                <c:pt idx="688">
                  <c:v>0.45600000000000002</c:v>
                </c:pt>
                <c:pt idx="689">
                  <c:v>0.49199999999999999</c:v>
                </c:pt>
                <c:pt idx="690">
                  <c:v>0.52900000000000003</c:v>
                </c:pt>
                <c:pt idx="691">
                  <c:v>0.56799999999999995</c:v>
                </c:pt>
                <c:pt idx="692">
                  <c:v>0.60099999999999998</c:v>
                </c:pt>
                <c:pt idx="693">
                  <c:v>0.63400000000000001</c:v>
                </c:pt>
                <c:pt idx="694">
                  <c:v>0.67</c:v>
                </c:pt>
                <c:pt idx="695">
                  <c:v>0.69899999999999995</c:v>
                </c:pt>
                <c:pt idx="696">
                  <c:v>0.73699999999999999</c:v>
                </c:pt>
                <c:pt idx="697">
                  <c:v>0.77200000000000002</c:v>
                </c:pt>
                <c:pt idx="698">
                  <c:v>0.80600000000000005</c:v>
                </c:pt>
                <c:pt idx="699">
                  <c:v>0.83699999999999997</c:v>
                </c:pt>
                <c:pt idx="700">
                  <c:v>0.86599999999999999</c:v>
                </c:pt>
                <c:pt idx="701">
                  <c:v>0.89600000000000002</c:v>
                </c:pt>
                <c:pt idx="702">
                  <c:v>0.91700000000000004</c:v>
                </c:pt>
                <c:pt idx="703">
                  <c:v>0.94199999999999995</c:v>
                </c:pt>
                <c:pt idx="704">
                  <c:v>0.96599999999999997</c:v>
                </c:pt>
                <c:pt idx="705">
                  <c:v>0.98099999999999998</c:v>
                </c:pt>
                <c:pt idx="706">
                  <c:v>0.995</c:v>
                </c:pt>
                <c:pt idx="707">
                  <c:v>1</c:v>
                </c:pt>
                <c:pt idx="708">
                  <c:v>1.01</c:v>
                </c:pt>
                <c:pt idx="709">
                  <c:v>1.01</c:v>
                </c:pt>
                <c:pt idx="710">
                  <c:v>1.01</c:v>
                </c:pt>
                <c:pt idx="711">
                  <c:v>1.01</c:v>
                </c:pt>
                <c:pt idx="712">
                  <c:v>1.01</c:v>
                </c:pt>
                <c:pt idx="713">
                  <c:v>1.01</c:v>
                </c:pt>
                <c:pt idx="714">
                  <c:v>1</c:v>
                </c:pt>
                <c:pt idx="715">
                  <c:v>0.995</c:v>
                </c:pt>
                <c:pt idx="716">
                  <c:v>0.98599999999999999</c:v>
                </c:pt>
                <c:pt idx="717">
                  <c:v>0.97699999999999998</c:v>
                </c:pt>
                <c:pt idx="718">
                  <c:v>0.96799999999999997</c:v>
                </c:pt>
                <c:pt idx="719">
                  <c:v>0.96</c:v>
                </c:pt>
                <c:pt idx="720">
                  <c:v>0.94399999999999995</c:v>
                </c:pt>
                <c:pt idx="721">
                  <c:v>0.93</c:v>
                </c:pt>
                <c:pt idx="722">
                  <c:v>0.91100000000000003</c:v>
                </c:pt>
                <c:pt idx="723">
                  <c:v>0.89300000000000002</c:v>
                </c:pt>
                <c:pt idx="724">
                  <c:v>0.874</c:v>
                </c:pt>
                <c:pt idx="725">
                  <c:v>0.85199999999999998</c:v>
                </c:pt>
                <c:pt idx="726">
                  <c:v>0.82699999999999996</c:v>
                </c:pt>
                <c:pt idx="727">
                  <c:v>0.8</c:v>
                </c:pt>
                <c:pt idx="728">
                  <c:v>0.77100000000000002</c:v>
                </c:pt>
                <c:pt idx="729">
                  <c:v>0.74099999999999999</c:v>
                </c:pt>
                <c:pt idx="730">
                  <c:v>0.71099999999999997</c:v>
                </c:pt>
                <c:pt idx="731">
                  <c:v>0.68100000000000005</c:v>
                </c:pt>
                <c:pt idx="732">
                  <c:v>0.65200000000000002</c:v>
                </c:pt>
                <c:pt idx="733">
                  <c:v>0.622</c:v>
                </c:pt>
                <c:pt idx="734">
                  <c:v>0.59099999999999997</c:v>
                </c:pt>
                <c:pt idx="735">
                  <c:v>0.56100000000000005</c:v>
                </c:pt>
                <c:pt idx="736">
                  <c:v>0.53</c:v>
                </c:pt>
                <c:pt idx="737">
                  <c:v>0.5</c:v>
                </c:pt>
                <c:pt idx="738">
                  <c:v>0.46899999999999997</c:v>
                </c:pt>
                <c:pt idx="739">
                  <c:v>0.437</c:v>
                </c:pt>
                <c:pt idx="740">
                  <c:v>0.40500000000000003</c:v>
                </c:pt>
                <c:pt idx="741">
                  <c:v>0.374</c:v>
                </c:pt>
                <c:pt idx="742">
                  <c:v>0.34300000000000003</c:v>
                </c:pt>
                <c:pt idx="743">
                  <c:v>0.309</c:v>
                </c:pt>
                <c:pt idx="744">
                  <c:v>0.27500000000000002</c:v>
                </c:pt>
                <c:pt idx="745">
                  <c:v>0.24</c:v>
                </c:pt>
                <c:pt idx="746">
                  <c:v>0.20599999999999999</c:v>
                </c:pt>
                <c:pt idx="747">
                  <c:v>0.17399999999999999</c:v>
                </c:pt>
                <c:pt idx="748">
                  <c:v>0.14299999999999999</c:v>
                </c:pt>
                <c:pt idx="749">
                  <c:v>0.114</c:v>
                </c:pt>
                <c:pt idx="750">
                  <c:v>8.8599999999999998E-2</c:v>
                </c:pt>
                <c:pt idx="751">
                  <c:v>6.4299999999999996E-2</c:v>
                </c:pt>
                <c:pt idx="752">
                  <c:v>4.2599999999999999E-2</c:v>
                </c:pt>
                <c:pt idx="753">
                  <c:v>2.0199999999999999E-2</c:v>
                </c:pt>
                <c:pt idx="754">
                  <c:v>-6.5599999999999995E-5</c:v>
                </c:pt>
                <c:pt idx="755">
                  <c:v>-2.07E-2</c:v>
                </c:pt>
                <c:pt idx="756">
                  <c:v>-4.1099999999999998E-2</c:v>
                </c:pt>
                <c:pt idx="757">
                  <c:v>-6.13E-2</c:v>
                </c:pt>
                <c:pt idx="758">
                  <c:v>-7.9699999999999993E-2</c:v>
                </c:pt>
                <c:pt idx="759">
                  <c:v>-9.6299999999999997E-2</c:v>
                </c:pt>
                <c:pt idx="760">
                  <c:v>-0.112</c:v>
                </c:pt>
                <c:pt idx="761">
                  <c:v>-0.127</c:v>
                </c:pt>
                <c:pt idx="762">
                  <c:v>-0.14199999999999999</c:v>
                </c:pt>
                <c:pt idx="763">
                  <c:v>-0.159</c:v>
                </c:pt>
                <c:pt idx="764">
                  <c:v>-0.17399999999999999</c:v>
                </c:pt>
                <c:pt idx="765">
                  <c:v>-0.189</c:v>
                </c:pt>
                <c:pt idx="766">
                  <c:v>-0.20399999999999999</c:v>
                </c:pt>
                <c:pt idx="767">
                  <c:v>-0.22</c:v>
                </c:pt>
                <c:pt idx="768">
                  <c:v>-0.23499999999999999</c:v>
                </c:pt>
                <c:pt idx="769">
                  <c:v>-0.247</c:v>
                </c:pt>
                <c:pt idx="770">
                  <c:v>-0.25900000000000001</c:v>
                </c:pt>
                <c:pt idx="771">
                  <c:v>-0.27</c:v>
                </c:pt>
                <c:pt idx="772">
                  <c:v>-0.27600000000000002</c:v>
                </c:pt>
                <c:pt idx="773">
                  <c:v>-0.28199999999999997</c:v>
                </c:pt>
                <c:pt idx="774">
                  <c:v>-0.28899999999999998</c:v>
                </c:pt>
                <c:pt idx="775">
                  <c:v>-0.29399999999999998</c:v>
                </c:pt>
                <c:pt idx="776">
                  <c:v>-0.29699999999999999</c:v>
                </c:pt>
                <c:pt idx="777">
                  <c:v>-0.29799999999999999</c:v>
                </c:pt>
                <c:pt idx="778">
                  <c:v>-0.29599999999999999</c:v>
                </c:pt>
                <c:pt idx="779">
                  <c:v>-0.28799999999999998</c:v>
                </c:pt>
                <c:pt idx="780">
                  <c:v>-0.27500000000000002</c:v>
                </c:pt>
                <c:pt idx="781">
                  <c:v>-0.25700000000000001</c:v>
                </c:pt>
                <c:pt idx="782">
                  <c:v>-0.23699999999999999</c:v>
                </c:pt>
                <c:pt idx="783">
                  <c:v>-0.217</c:v>
                </c:pt>
                <c:pt idx="784">
                  <c:v>-0.19400000000000001</c:v>
                </c:pt>
                <c:pt idx="785">
                  <c:v>-0.16700000000000001</c:v>
                </c:pt>
                <c:pt idx="786">
                  <c:v>-0.13400000000000001</c:v>
                </c:pt>
                <c:pt idx="787">
                  <c:v>-9.7199999999999995E-2</c:v>
                </c:pt>
                <c:pt idx="788">
                  <c:v>-5.6399999999999999E-2</c:v>
                </c:pt>
                <c:pt idx="789">
                  <c:v>-1.3599999999999999E-2</c:v>
                </c:pt>
                <c:pt idx="790">
                  <c:v>2.87E-2</c:v>
                </c:pt>
                <c:pt idx="791">
                  <c:v>7.0300000000000001E-2</c:v>
                </c:pt>
                <c:pt idx="792">
                  <c:v>0.113</c:v>
                </c:pt>
                <c:pt idx="793">
                  <c:v>0.157</c:v>
                </c:pt>
                <c:pt idx="794">
                  <c:v>0.20200000000000001</c:v>
                </c:pt>
                <c:pt idx="795">
                  <c:v>0.245</c:v>
                </c:pt>
                <c:pt idx="796">
                  <c:v>0.28599999999999998</c:v>
                </c:pt>
                <c:pt idx="797">
                  <c:v>0.32300000000000001</c:v>
                </c:pt>
                <c:pt idx="798">
                  <c:v>0.35799999999999998</c:v>
                </c:pt>
                <c:pt idx="799">
                  <c:v>0.39200000000000002</c:v>
                </c:pt>
                <c:pt idx="800">
                  <c:v>0.42799999999999999</c:v>
                </c:pt>
                <c:pt idx="801">
                  <c:v>0.46300000000000002</c:v>
                </c:pt>
                <c:pt idx="802">
                  <c:v>0.495</c:v>
                </c:pt>
                <c:pt idx="803">
                  <c:v>0.53200000000000003</c:v>
                </c:pt>
                <c:pt idx="804">
                  <c:v>0.56399999999999995</c:v>
                </c:pt>
                <c:pt idx="805">
                  <c:v>0.59799999999999998</c:v>
                </c:pt>
                <c:pt idx="806">
                  <c:v>0.63200000000000001</c:v>
                </c:pt>
                <c:pt idx="807">
                  <c:v>0.67</c:v>
                </c:pt>
                <c:pt idx="808">
                  <c:v>0.71099999999999997</c:v>
                </c:pt>
                <c:pt idx="809">
                  <c:v>0.749</c:v>
                </c:pt>
                <c:pt idx="810">
                  <c:v>0.78600000000000003</c:v>
                </c:pt>
                <c:pt idx="811">
                  <c:v>0.82199999999999995</c:v>
                </c:pt>
                <c:pt idx="812">
                  <c:v>0.85899999999999999</c:v>
                </c:pt>
                <c:pt idx="813">
                  <c:v>0.89900000000000002</c:v>
                </c:pt>
                <c:pt idx="814">
                  <c:v>0.93600000000000005</c:v>
                </c:pt>
                <c:pt idx="815">
                  <c:v>0.97399999999999998</c:v>
                </c:pt>
                <c:pt idx="816">
                  <c:v>1.01</c:v>
                </c:pt>
                <c:pt idx="817">
                  <c:v>1.04</c:v>
                </c:pt>
                <c:pt idx="818">
                  <c:v>1.07</c:v>
                </c:pt>
                <c:pt idx="819">
                  <c:v>1.1000000000000001</c:v>
                </c:pt>
                <c:pt idx="820">
                  <c:v>1.1299999999999999</c:v>
                </c:pt>
                <c:pt idx="821">
                  <c:v>1.1399999999999999</c:v>
                </c:pt>
                <c:pt idx="822">
                  <c:v>1.1599999999999999</c:v>
                </c:pt>
                <c:pt idx="823">
                  <c:v>1.18</c:v>
                </c:pt>
                <c:pt idx="824">
                  <c:v>1.18</c:v>
                </c:pt>
                <c:pt idx="825">
                  <c:v>1.2</c:v>
                </c:pt>
                <c:pt idx="826">
                  <c:v>1.21</c:v>
                </c:pt>
                <c:pt idx="827">
                  <c:v>1.22</c:v>
                </c:pt>
                <c:pt idx="828">
                  <c:v>1.23</c:v>
                </c:pt>
                <c:pt idx="829">
                  <c:v>1.23</c:v>
                </c:pt>
                <c:pt idx="830">
                  <c:v>1.24</c:v>
                </c:pt>
                <c:pt idx="831">
                  <c:v>1.24</c:v>
                </c:pt>
                <c:pt idx="832">
                  <c:v>1.25</c:v>
                </c:pt>
                <c:pt idx="833">
                  <c:v>1.25</c:v>
                </c:pt>
                <c:pt idx="834">
                  <c:v>1.26</c:v>
                </c:pt>
                <c:pt idx="835">
                  <c:v>1.27</c:v>
                </c:pt>
                <c:pt idx="836">
                  <c:v>1.27</c:v>
                </c:pt>
                <c:pt idx="837">
                  <c:v>1.27</c:v>
                </c:pt>
                <c:pt idx="838">
                  <c:v>1.27</c:v>
                </c:pt>
                <c:pt idx="839">
                  <c:v>1.28</c:v>
                </c:pt>
                <c:pt idx="840">
                  <c:v>1.28</c:v>
                </c:pt>
                <c:pt idx="841">
                  <c:v>1.28</c:v>
                </c:pt>
                <c:pt idx="842">
                  <c:v>1.27</c:v>
                </c:pt>
                <c:pt idx="843">
                  <c:v>1.27</c:v>
                </c:pt>
                <c:pt idx="844">
                  <c:v>1.26</c:v>
                </c:pt>
                <c:pt idx="845">
                  <c:v>1.26</c:v>
                </c:pt>
                <c:pt idx="846">
                  <c:v>1.25</c:v>
                </c:pt>
                <c:pt idx="847">
                  <c:v>1.23</c:v>
                </c:pt>
                <c:pt idx="848">
                  <c:v>1.22</c:v>
                </c:pt>
                <c:pt idx="849">
                  <c:v>1.2</c:v>
                </c:pt>
                <c:pt idx="850">
                  <c:v>1.18</c:v>
                </c:pt>
                <c:pt idx="851">
                  <c:v>1.1499999999999999</c:v>
                </c:pt>
                <c:pt idx="852">
                  <c:v>1.1299999999999999</c:v>
                </c:pt>
                <c:pt idx="853">
                  <c:v>1.1000000000000001</c:v>
                </c:pt>
                <c:pt idx="854">
                  <c:v>1.07</c:v>
                </c:pt>
                <c:pt idx="855">
                  <c:v>1.05</c:v>
                </c:pt>
                <c:pt idx="856">
                  <c:v>1.02</c:v>
                </c:pt>
                <c:pt idx="857">
                  <c:v>0.98799999999999999</c:v>
                </c:pt>
                <c:pt idx="858">
                  <c:v>0.95899999999999996</c:v>
                </c:pt>
                <c:pt idx="859">
                  <c:v>0.93100000000000005</c:v>
                </c:pt>
                <c:pt idx="860">
                  <c:v>0.90100000000000002</c:v>
                </c:pt>
                <c:pt idx="861">
                  <c:v>0.87</c:v>
                </c:pt>
                <c:pt idx="862">
                  <c:v>0.83799999999999997</c:v>
                </c:pt>
                <c:pt idx="863">
                  <c:v>0.80500000000000005</c:v>
                </c:pt>
                <c:pt idx="864">
                  <c:v>0.77300000000000002</c:v>
                </c:pt>
                <c:pt idx="865">
                  <c:v>0.74199999999999999</c:v>
                </c:pt>
                <c:pt idx="866">
                  <c:v>0.71</c:v>
                </c:pt>
                <c:pt idx="867">
                  <c:v>0.67500000000000004</c:v>
                </c:pt>
                <c:pt idx="868">
                  <c:v>0.63700000000000001</c:v>
                </c:pt>
                <c:pt idx="869">
                  <c:v>0.6</c:v>
                </c:pt>
                <c:pt idx="870">
                  <c:v>0.56299999999999994</c:v>
                </c:pt>
                <c:pt idx="871">
                  <c:v>0.53</c:v>
                </c:pt>
                <c:pt idx="872">
                  <c:v>0.498</c:v>
                </c:pt>
                <c:pt idx="873">
                  <c:v>0.46700000000000003</c:v>
                </c:pt>
                <c:pt idx="874">
                  <c:v>0.439</c:v>
                </c:pt>
                <c:pt idx="875">
                  <c:v>0.41</c:v>
                </c:pt>
                <c:pt idx="876">
                  <c:v>0.38500000000000001</c:v>
                </c:pt>
                <c:pt idx="877">
                  <c:v>0.35899999999999999</c:v>
                </c:pt>
                <c:pt idx="878">
                  <c:v>0.33200000000000002</c:v>
                </c:pt>
                <c:pt idx="879">
                  <c:v>0.30599999999999999</c:v>
                </c:pt>
                <c:pt idx="880">
                  <c:v>0.28000000000000003</c:v>
                </c:pt>
                <c:pt idx="881">
                  <c:v>0.253</c:v>
                </c:pt>
                <c:pt idx="882">
                  <c:v>0.22700000000000001</c:v>
                </c:pt>
                <c:pt idx="883">
                  <c:v>0.20300000000000001</c:v>
                </c:pt>
                <c:pt idx="884">
                  <c:v>0.18</c:v>
                </c:pt>
                <c:pt idx="885">
                  <c:v>0.158</c:v>
                </c:pt>
                <c:pt idx="886">
                  <c:v>0.13700000000000001</c:v>
                </c:pt>
                <c:pt idx="887">
                  <c:v>0.114</c:v>
                </c:pt>
                <c:pt idx="888">
                  <c:v>9.3399999999999997E-2</c:v>
                </c:pt>
                <c:pt idx="889">
                  <c:v>7.3300000000000004E-2</c:v>
                </c:pt>
                <c:pt idx="890">
                  <c:v>5.1900000000000002E-2</c:v>
                </c:pt>
                <c:pt idx="891">
                  <c:v>3.0300000000000001E-2</c:v>
                </c:pt>
                <c:pt idx="892">
                  <c:v>9.4500000000000001E-3</c:v>
                </c:pt>
                <c:pt idx="893">
                  <c:v>-9.5899999999999996E-3</c:v>
                </c:pt>
                <c:pt idx="894">
                  <c:v>-2.9499999999999998E-2</c:v>
                </c:pt>
                <c:pt idx="895">
                  <c:v>-4.6800000000000001E-2</c:v>
                </c:pt>
                <c:pt idx="896">
                  <c:v>-6.2700000000000006E-2</c:v>
                </c:pt>
                <c:pt idx="897">
                  <c:v>-7.5999999999999998E-2</c:v>
                </c:pt>
                <c:pt idx="898">
                  <c:v>-9.0200000000000002E-2</c:v>
                </c:pt>
                <c:pt idx="899">
                  <c:v>-0.10100000000000001</c:v>
                </c:pt>
                <c:pt idx="900">
                  <c:v>-0.112</c:v>
                </c:pt>
                <c:pt idx="901">
                  <c:v>-0.12</c:v>
                </c:pt>
                <c:pt idx="902">
                  <c:v>-0.126</c:v>
                </c:pt>
                <c:pt idx="903">
                  <c:v>-0.127</c:v>
                </c:pt>
                <c:pt idx="904">
                  <c:v>-0.127</c:v>
                </c:pt>
                <c:pt idx="905">
                  <c:v>-0.12</c:v>
                </c:pt>
                <c:pt idx="906">
                  <c:v>-0.108</c:v>
                </c:pt>
                <c:pt idx="907">
                  <c:v>-9.1600000000000001E-2</c:v>
                </c:pt>
                <c:pt idx="908">
                  <c:v>-7.0199999999999999E-2</c:v>
                </c:pt>
                <c:pt idx="909">
                  <c:v>-4.3999999999999997E-2</c:v>
                </c:pt>
                <c:pt idx="910">
                  <c:v>-1.61E-2</c:v>
                </c:pt>
                <c:pt idx="911">
                  <c:v>1.3599999999999999E-2</c:v>
                </c:pt>
                <c:pt idx="912">
                  <c:v>4.7E-2</c:v>
                </c:pt>
                <c:pt idx="913">
                  <c:v>8.4699999999999998E-2</c:v>
                </c:pt>
                <c:pt idx="914">
                  <c:v>0.123</c:v>
                </c:pt>
                <c:pt idx="915">
                  <c:v>0.16200000000000001</c:v>
                </c:pt>
                <c:pt idx="916">
                  <c:v>0.2</c:v>
                </c:pt>
                <c:pt idx="917">
                  <c:v>0.23699999999999999</c:v>
                </c:pt>
                <c:pt idx="918">
                  <c:v>0.27300000000000002</c:v>
                </c:pt>
                <c:pt idx="919">
                  <c:v>0.311</c:v>
                </c:pt>
                <c:pt idx="920">
                  <c:v>0.34899999999999998</c:v>
                </c:pt>
                <c:pt idx="921">
                  <c:v>0.38700000000000001</c:v>
                </c:pt>
                <c:pt idx="922">
                  <c:v>0.42299999999999999</c:v>
                </c:pt>
                <c:pt idx="923">
                  <c:v>0.45900000000000002</c:v>
                </c:pt>
                <c:pt idx="924">
                  <c:v>0.495</c:v>
                </c:pt>
                <c:pt idx="925">
                  <c:v>0.53</c:v>
                </c:pt>
                <c:pt idx="926">
                  <c:v>0.56899999999999995</c:v>
                </c:pt>
                <c:pt idx="927">
                  <c:v>0.60599999999999998</c:v>
                </c:pt>
                <c:pt idx="928">
                  <c:v>0.64300000000000002</c:v>
                </c:pt>
                <c:pt idx="929">
                  <c:v>0.68</c:v>
                </c:pt>
                <c:pt idx="930">
                  <c:v>0.71599999999999997</c:v>
                </c:pt>
                <c:pt idx="931">
                  <c:v>0.75</c:v>
                </c:pt>
                <c:pt idx="932">
                  <c:v>0.78800000000000003</c:v>
                </c:pt>
                <c:pt idx="933">
                  <c:v>0.82299999999999995</c:v>
                </c:pt>
                <c:pt idx="934">
                  <c:v>0.86099999999999999</c:v>
                </c:pt>
                <c:pt idx="935">
                  <c:v>0.89900000000000002</c:v>
                </c:pt>
                <c:pt idx="936">
                  <c:v>0.93300000000000005</c:v>
                </c:pt>
                <c:pt idx="937">
                  <c:v>0.96899999999999997</c:v>
                </c:pt>
                <c:pt idx="938">
                  <c:v>1.01</c:v>
                </c:pt>
                <c:pt idx="939">
                  <c:v>1.04</c:v>
                </c:pt>
                <c:pt idx="940">
                  <c:v>1.08</c:v>
                </c:pt>
                <c:pt idx="941">
                  <c:v>1.1100000000000001</c:v>
                </c:pt>
                <c:pt idx="942">
                  <c:v>1.1499999999999999</c:v>
                </c:pt>
                <c:pt idx="943">
                  <c:v>1.18</c:v>
                </c:pt>
                <c:pt idx="944">
                  <c:v>1.21</c:v>
                </c:pt>
                <c:pt idx="945">
                  <c:v>1.24</c:v>
                </c:pt>
                <c:pt idx="946">
                  <c:v>1.27</c:v>
                </c:pt>
                <c:pt idx="947">
                  <c:v>1.29</c:v>
                </c:pt>
                <c:pt idx="948">
                  <c:v>1.32</c:v>
                </c:pt>
                <c:pt idx="949">
                  <c:v>1.34</c:v>
                </c:pt>
                <c:pt idx="950">
                  <c:v>1.36</c:v>
                </c:pt>
                <c:pt idx="951">
                  <c:v>1.38</c:v>
                </c:pt>
                <c:pt idx="952">
                  <c:v>1.4</c:v>
                </c:pt>
                <c:pt idx="953">
                  <c:v>1.41</c:v>
                </c:pt>
                <c:pt idx="954">
                  <c:v>1.42</c:v>
                </c:pt>
                <c:pt idx="955">
                  <c:v>1.43</c:v>
                </c:pt>
                <c:pt idx="956">
                  <c:v>1.44</c:v>
                </c:pt>
                <c:pt idx="957">
                  <c:v>1.45</c:v>
                </c:pt>
                <c:pt idx="958">
                  <c:v>1.46</c:v>
                </c:pt>
                <c:pt idx="959">
                  <c:v>1.47</c:v>
                </c:pt>
                <c:pt idx="960">
                  <c:v>1.47</c:v>
                </c:pt>
                <c:pt idx="961">
                  <c:v>1.48</c:v>
                </c:pt>
                <c:pt idx="962">
                  <c:v>1.48</c:v>
                </c:pt>
                <c:pt idx="963">
                  <c:v>1.48</c:v>
                </c:pt>
                <c:pt idx="964">
                  <c:v>1.48</c:v>
                </c:pt>
                <c:pt idx="965">
                  <c:v>1.48</c:v>
                </c:pt>
                <c:pt idx="966">
                  <c:v>1.48</c:v>
                </c:pt>
                <c:pt idx="967">
                  <c:v>1.47</c:v>
                </c:pt>
                <c:pt idx="968">
                  <c:v>1.47</c:v>
                </c:pt>
                <c:pt idx="969">
                  <c:v>1.46</c:v>
                </c:pt>
                <c:pt idx="970">
                  <c:v>1.44</c:v>
                </c:pt>
                <c:pt idx="971">
                  <c:v>1.43</c:v>
                </c:pt>
                <c:pt idx="972">
                  <c:v>1.41</c:v>
                </c:pt>
                <c:pt idx="973">
                  <c:v>1.39</c:v>
                </c:pt>
                <c:pt idx="974">
                  <c:v>1.36</c:v>
                </c:pt>
                <c:pt idx="975">
                  <c:v>1.34</c:v>
                </c:pt>
                <c:pt idx="976">
                  <c:v>1.31</c:v>
                </c:pt>
                <c:pt idx="977">
                  <c:v>1.27</c:v>
                </c:pt>
                <c:pt idx="978">
                  <c:v>1.24</c:v>
                </c:pt>
                <c:pt idx="979">
                  <c:v>1.2</c:v>
                </c:pt>
                <c:pt idx="980">
                  <c:v>1.1599999999999999</c:v>
                </c:pt>
                <c:pt idx="981">
                  <c:v>1.1299999999999999</c:v>
                </c:pt>
                <c:pt idx="982">
                  <c:v>1.0900000000000001</c:v>
                </c:pt>
                <c:pt idx="983">
                  <c:v>1.06</c:v>
                </c:pt>
                <c:pt idx="984">
                  <c:v>1.03</c:v>
                </c:pt>
                <c:pt idx="985">
                  <c:v>0.998</c:v>
                </c:pt>
                <c:pt idx="986">
                  <c:v>0.96599999999999997</c:v>
                </c:pt>
                <c:pt idx="987">
                  <c:v>0.93300000000000005</c:v>
                </c:pt>
                <c:pt idx="988">
                  <c:v>0.90100000000000002</c:v>
                </c:pt>
                <c:pt idx="989">
                  <c:v>0.871</c:v>
                </c:pt>
                <c:pt idx="990">
                  <c:v>0.83899999999999997</c:v>
                </c:pt>
                <c:pt idx="991">
                  <c:v>0.80500000000000005</c:v>
                </c:pt>
                <c:pt idx="992">
                  <c:v>0.77100000000000002</c:v>
                </c:pt>
                <c:pt idx="993">
                  <c:v>0.73499999999999999</c:v>
                </c:pt>
                <c:pt idx="994">
                  <c:v>0.70199999999999996</c:v>
                </c:pt>
                <c:pt idx="995">
                  <c:v>0.66900000000000004</c:v>
                </c:pt>
                <c:pt idx="996">
                  <c:v>0.63800000000000001</c:v>
                </c:pt>
                <c:pt idx="997">
                  <c:v>0.60899999999999999</c:v>
                </c:pt>
                <c:pt idx="998">
                  <c:v>0.57899999999999996</c:v>
                </c:pt>
                <c:pt idx="999">
                  <c:v>0.55200000000000005</c:v>
                </c:pt>
                <c:pt idx="1000">
                  <c:v>0.52500000000000002</c:v>
                </c:pt>
                <c:pt idx="1001">
                  <c:v>0.499</c:v>
                </c:pt>
                <c:pt idx="1002">
                  <c:v>0.47599999999999998</c:v>
                </c:pt>
                <c:pt idx="1003">
                  <c:v>0.45300000000000001</c:v>
                </c:pt>
                <c:pt idx="1004">
                  <c:v>0.432</c:v>
                </c:pt>
                <c:pt idx="1005">
                  <c:v>0.41299999999999998</c:v>
                </c:pt>
                <c:pt idx="1006">
                  <c:v>0.39400000000000002</c:v>
                </c:pt>
                <c:pt idx="1007">
                  <c:v>0.377</c:v>
                </c:pt>
                <c:pt idx="1008">
                  <c:v>0.36099999999999999</c:v>
                </c:pt>
                <c:pt idx="1009">
                  <c:v>0.34699999999999998</c:v>
                </c:pt>
                <c:pt idx="1010">
                  <c:v>0.33</c:v>
                </c:pt>
                <c:pt idx="1011">
                  <c:v>0.317</c:v>
                </c:pt>
                <c:pt idx="1012">
                  <c:v>0.30299999999999999</c:v>
                </c:pt>
                <c:pt idx="1013">
                  <c:v>0.28799999999999998</c:v>
                </c:pt>
                <c:pt idx="1014">
                  <c:v>0.27200000000000002</c:v>
                </c:pt>
                <c:pt idx="1015">
                  <c:v>0.25800000000000001</c:v>
                </c:pt>
                <c:pt idx="1016">
                  <c:v>0.245</c:v>
                </c:pt>
                <c:pt idx="1017">
                  <c:v>0.23100000000000001</c:v>
                </c:pt>
                <c:pt idx="1018">
                  <c:v>0.217</c:v>
                </c:pt>
                <c:pt idx="1019">
                  <c:v>0.20499999999999999</c:v>
                </c:pt>
                <c:pt idx="1020">
                  <c:v>0.19600000000000001</c:v>
                </c:pt>
                <c:pt idx="1021">
                  <c:v>0.184</c:v>
                </c:pt>
                <c:pt idx="1022">
                  <c:v>0.17199999999999999</c:v>
                </c:pt>
                <c:pt idx="1023">
                  <c:v>0.16300000000000001</c:v>
                </c:pt>
                <c:pt idx="1024">
                  <c:v>0.156</c:v>
                </c:pt>
                <c:pt idx="1025">
                  <c:v>0.151</c:v>
                </c:pt>
                <c:pt idx="1026">
                  <c:v>0.14899999999999999</c:v>
                </c:pt>
                <c:pt idx="1027">
                  <c:v>0.151</c:v>
                </c:pt>
                <c:pt idx="1028">
                  <c:v>0.155</c:v>
                </c:pt>
                <c:pt idx="1029">
                  <c:v>0.16</c:v>
                </c:pt>
                <c:pt idx="1030">
                  <c:v>0.16900000000000001</c:v>
                </c:pt>
                <c:pt idx="1031">
                  <c:v>0.18099999999999999</c:v>
                </c:pt>
                <c:pt idx="1032">
                  <c:v>0.19700000000000001</c:v>
                </c:pt>
                <c:pt idx="1033">
                  <c:v>0.216</c:v>
                </c:pt>
                <c:pt idx="1034">
                  <c:v>0.24</c:v>
                </c:pt>
                <c:pt idx="1035">
                  <c:v>0.26900000000000002</c:v>
                </c:pt>
                <c:pt idx="1036">
                  <c:v>0.30199999999999999</c:v>
                </c:pt>
                <c:pt idx="1037">
                  <c:v>0.33700000000000002</c:v>
                </c:pt>
                <c:pt idx="1038">
                  <c:v>0.375</c:v>
                </c:pt>
                <c:pt idx="1039">
                  <c:v>0.41599999999999998</c:v>
                </c:pt>
                <c:pt idx="1040">
                  <c:v>0.45800000000000002</c:v>
                </c:pt>
                <c:pt idx="1041">
                  <c:v>0.499</c:v>
                </c:pt>
                <c:pt idx="1042">
                  <c:v>0.53700000000000003</c:v>
                </c:pt>
                <c:pt idx="1043">
                  <c:v>0.57399999999999995</c:v>
                </c:pt>
                <c:pt idx="1044">
                  <c:v>0.61099999999999999</c:v>
                </c:pt>
                <c:pt idx="1045">
                  <c:v>0.65</c:v>
                </c:pt>
                <c:pt idx="1046">
                  <c:v>0.68799999999999994</c:v>
                </c:pt>
                <c:pt idx="1047">
                  <c:v>0.72399999999999998</c:v>
                </c:pt>
                <c:pt idx="1048">
                  <c:v>0.76100000000000001</c:v>
                </c:pt>
                <c:pt idx="1049">
                  <c:v>0.79600000000000004</c:v>
                </c:pt>
                <c:pt idx="1050">
                  <c:v>0.83099999999999996</c:v>
                </c:pt>
                <c:pt idx="1051">
                  <c:v>0.86599999999999999</c:v>
                </c:pt>
                <c:pt idx="1052">
                  <c:v>0.90300000000000002</c:v>
                </c:pt>
                <c:pt idx="1053">
                  <c:v>0.93700000000000006</c:v>
                </c:pt>
                <c:pt idx="1054">
                  <c:v>0.97599999999999998</c:v>
                </c:pt>
                <c:pt idx="1055">
                  <c:v>1.01</c:v>
                </c:pt>
                <c:pt idx="1056">
                  <c:v>1.05</c:v>
                </c:pt>
                <c:pt idx="1057">
                  <c:v>1.1000000000000001</c:v>
                </c:pt>
                <c:pt idx="1058">
                  <c:v>1.1499999999999999</c:v>
                </c:pt>
                <c:pt idx="1059">
                  <c:v>1.19</c:v>
                </c:pt>
                <c:pt idx="1060">
                  <c:v>1.24</c:v>
                </c:pt>
                <c:pt idx="1061">
                  <c:v>1.28</c:v>
                </c:pt>
                <c:pt idx="1062">
                  <c:v>1.33</c:v>
                </c:pt>
                <c:pt idx="1063">
                  <c:v>1.37</c:v>
                </c:pt>
                <c:pt idx="1064">
                  <c:v>1.41</c:v>
                </c:pt>
                <c:pt idx="1065">
                  <c:v>1.45</c:v>
                </c:pt>
                <c:pt idx="1066">
                  <c:v>1.48</c:v>
                </c:pt>
                <c:pt idx="1067">
                  <c:v>1.52</c:v>
                </c:pt>
                <c:pt idx="1068">
                  <c:v>1.55</c:v>
                </c:pt>
                <c:pt idx="1069">
                  <c:v>1.59</c:v>
                </c:pt>
                <c:pt idx="1070">
                  <c:v>1.62</c:v>
                </c:pt>
                <c:pt idx="1071">
                  <c:v>1.65</c:v>
                </c:pt>
                <c:pt idx="1072">
                  <c:v>1.67</c:v>
                </c:pt>
                <c:pt idx="1073">
                  <c:v>1.7</c:v>
                </c:pt>
                <c:pt idx="1074">
                  <c:v>1.72</c:v>
                </c:pt>
                <c:pt idx="1075">
                  <c:v>1.74</c:v>
                </c:pt>
                <c:pt idx="1076">
                  <c:v>1.76</c:v>
                </c:pt>
                <c:pt idx="1077">
                  <c:v>1.78</c:v>
                </c:pt>
                <c:pt idx="1078">
                  <c:v>1.79</c:v>
                </c:pt>
                <c:pt idx="1079">
                  <c:v>1.81</c:v>
                </c:pt>
                <c:pt idx="1080">
                  <c:v>1.83</c:v>
                </c:pt>
                <c:pt idx="1081">
                  <c:v>1.85</c:v>
                </c:pt>
                <c:pt idx="1082">
                  <c:v>1.87</c:v>
                </c:pt>
                <c:pt idx="1083">
                  <c:v>1.88</c:v>
                </c:pt>
                <c:pt idx="1084">
                  <c:v>1.9</c:v>
                </c:pt>
                <c:pt idx="1085">
                  <c:v>1.91</c:v>
                </c:pt>
                <c:pt idx="1086">
                  <c:v>1.92</c:v>
                </c:pt>
                <c:pt idx="1087">
                  <c:v>1.93</c:v>
                </c:pt>
                <c:pt idx="1088">
                  <c:v>1.93</c:v>
                </c:pt>
                <c:pt idx="1089">
                  <c:v>1.94</c:v>
                </c:pt>
                <c:pt idx="1090">
                  <c:v>1.94</c:v>
                </c:pt>
                <c:pt idx="1091">
                  <c:v>1.94</c:v>
                </c:pt>
                <c:pt idx="1092">
                  <c:v>1.93</c:v>
                </c:pt>
                <c:pt idx="1093">
                  <c:v>1.93</c:v>
                </c:pt>
                <c:pt idx="1094">
                  <c:v>1.91</c:v>
                </c:pt>
                <c:pt idx="1095">
                  <c:v>1.9</c:v>
                </c:pt>
                <c:pt idx="1096">
                  <c:v>1.89</c:v>
                </c:pt>
                <c:pt idx="1097">
                  <c:v>1.88</c:v>
                </c:pt>
                <c:pt idx="1098">
                  <c:v>1.86</c:v>
                </c:pt>
                <c:pt idx="1099">
                  <c:v>1.85</c:v>
                </c:pt>
                <c:pt idx="1100">
                  <c:v>1.83</c:v>
                </c:pt>
                <c:pt idx="1101">
                  <c:v>1.81</c:v>
                </c:pt>
                <c:pt idx="1102">
                  <c:v>1.78</c:v>
                </c:pt>
                <c:pt idx="1103">
                  <c:v>1.75</c:v>
                </c:pt>
                <c:pt idx="1104">
                  <c:v>1.72</c:v>
                </c:pt>
                <c:pt idx="1105">
                  <c:v>1.69</c:v>
                </c:pt>
                <c:pt idx="1106">
                  <c:v>1.66</c:v>
                </c:pt>
                <c:pt idx="1107">
                  <c:v>1.63</c:v>
                </c:pt>
                <c:pt idx="1108">
                  <c:v>1.59</c:v>
                </c:pt>
                <c:pt idx="1109">
                  <c:v>1.56</c:v>
                </c:pt>
                <c:pt idx="1110">
                  <c:v>1.52</c:v>
                </c:pt>
                <c:pt idx="1111">
                  <c:v>1.49</c:v>
                </c:pt>
                <c:pt idx="1112">
                  <c:v>1.45</c:v>
                </c:pt>
                <c:pt idx="1113">
                  <c:v>1.42</c:v>
                </c:pt>
                <c:pt idx="1114">
                  <c:v>1.38</c:v>
                </c:pt>
                <c:pt idx="1115">
                  <c:v>1.35</c:v>
                </c:pt>
                <c:pt idx="1116">
                  <c:v>1.32</c:v>
                </c:pt>
                <c:pt idx="1117">
                  <c:v>1.28</c:v>
                </c:pt>
                <c:pt idx="1118">
                  <c:v>1.25</c:v>
                </c:pt>
                <c:pt idx="1119">
                  <c:v>1.22</c:v>
                </c:pt>
                <c:pt idx="1120">
                  <c:v>1.18</c:v>
                </c:pt>
                <c:pt idx="1121">
                  <c:v>1.1499999999999999</c:v>
                </c:pt>
                <c:pt idx="1122">
                  <c:v>1.1200000000000001</c:v>
                </c:pt>
                <c:pt idx="1123">
                  <c:v>1.0900000000000001</c:v>
                </c:pt>
                <c:pt idx="1124">
                  <c:v>1.06</c:v>
                </c:pt>
                <c:pt idx="1125">
                  <c:v>1.04</c:v>
                </c:pt>
                <c:pt idx="1126">
                  <c:v>1.01</c:v>
                </c:pt>
                <c:pt idx="1127">
                  <c:v>0.98599999999999999</c:v>
                </c:pt>
                <c:pt idx="1128">
                  <c:v>0.96399999999999997</c:v>
                </c:pt>
                <c:pt idx="1129">
                  <c:v>0.94199999999999995</c:v>
                </c:pt>
                <c:pt idx="1130">
                  <c:v>0.92100000000000004</c:v>
                </c:pt>
                <c:pt idx="1131">
                  <c:v>0.9</c:v>
                </c:pt>
                <c:pt idx="1132">
                  <c:v>0.878</c:v>
                </c:pt>
                <c:pt idx="1133">
                  <c:v>0.85899999999999999</c:v>
                </c:pt>
                <c:pt idx="1134">
                  <c:v>0.84199999999999997</c:v>
                </c:pt>
                <c:pt idx="1135">
                  <c:v>0.82699999999999996</c:v>
                </c:pt>
                <c:pt idx="1136">
                  <c:v>0.81399999999999995</c:v>
                </c:pt>
                <c:pt idx="1137">
                  <c:v>0.80400000000000005</c:v>
                </c:pt>
                <c:pt idx="1138">
                  <c:v>0.79500000000000004</c:v>
                </c:pt>
                <c:pt idx="1139">
                  <c:v>0.78900000000000003</c:v>
                </c:pt>
                <c:pt idx="1140">
                  <c:v>0.78600000000000003</c:v>
                </c:pt>
                <c:pt idx="1141">
                  <c:v>0.78500000000000003</c:v>
                </c:pt>
                <c:pt idx="1142">
                  <c:v>0.78800000000000003</c:v>
                </c:pt>
                <c:pt idx="1143">
                  <c:v>0.79700000000000004</c:v>
                </c:pt>
                <c:pt idx="1144">
                  <c:v>0.81100000000000005</c:v>
                </c:pt>
                <c:pt idx="1145">
                  <c:v>0.83099999999999996</c:v>
                </c:pt>
                <c:pt idx="1146">
                  <c:v>0.85699999999999998</c:v>
                </c:pt>
                <c:pt idx="1147">
                  <c:v>0.88700000000000001</c:v>
                </c:pt>
                <c:pt idx="1148">
                  <c:v>0.92200000000000004</c:v>
                </c:pt>
                <c:pt idx="1149">
                  <c:v>0.96199999999999997</c:v>
                </c:pt>
                <c:pt idx="1150">
                  <c:v>1.01</c:v>
                </c:pt>
                <c:pt idx="1151">
                  <c:v>1.05</c:v>
                </c:pt>
                <c:pt idx="1152">
                  <c:v>1.1000000000000001</c:v>
                </c:pt>
                <c:pt idx="1153">
                  <c:v>1.1499999999999999</c:v>
                </c:pt>
                <c:pt idx="1154">
                  <c:v>1.19</c:v>
                </c:pt>
                <c:pt idx="1155">
                  <c:v>1.23</c:v>
                </c:pt>
                <c:pt idx="1156">
                  <c:v>1.28</c:v>
                </c:pt>
                <c:pt idx="1157">
                  <c:v>1.33</c:v>
                </c:pt>
                <c:pt idx="1158">
                  <c:v>1.37</c:v>
                </c:pt>
                <c:pt idx="1159">
                  <c:v>1.41</c:v>
                </c:pt>
                <c:pt idx="1160">
                  <c:v>1.45</c:v>
                </c:pt>
                <c:pt idx="1161">
                  <c:v>1.49</c:v>
                </c:pt>
                <c:pt idx="1162">
                  <c:v>1.53</c:v>
                </c:pt>
                <c:pt idx="1163">
                  <c:v>1.56</c:v>
                </c:pt>
                <c:pt idx="1164">
                  <c:v>1.6</c:v>
                </c:pt>
                <c:pt idx="1165">
                  <c:v>1.63</c:v>
                </c:pt>
                <c:pt idx="1166">
                  <c:v>1.66</c:v>
                </c:pt>
                <c:pt idx="1167">
                  <c:v>1.7</c:v>
                </c:pt>
                <c:pt idx="1168">
                  <c:v>1.74</c:v>
                </c:pt>
                <c:pt idx="1169">
                  <c:v>1.78</c:v>
                </c:pt>
                <c:pt idx="1170">
                  <c:v>1.82</c:v>
                </c:pt>
                <c:pt idx="1171">
                  <c:v>1.86</c:v>
                </c:pt>
                <c:pt idx="1172">
                  <c:v>1.9</c:v>
                </c:pt>
                <c:pt idx="1173">
                  <c:v>1.94</c:v>
                </c:pt>
                <c:pt idx="1174">
                  <c:v>1.99</c:v>
                </c:pt>
                <c:pt idx="1175">
                  <c:v>2.0299999999999998</c:v>
                </c:pt>
                <c:pt idx="1176">
                  <c:v>2.08</c:v>
                </c:pt>
                <c:pt idx="1177">
                  <c:v>2.13</c:v>
                </c:pt>
                <c:pt idx="1178">
                  <c:v>2.17</c:v>
                </c:pt>
                <c:pt idx="1179">
                  <c:v>2.21</c:v>
                </c:pt>
                <c:pt idx="1180">
                  <c:v>2.2400000000000002</c:v>
                </c:pt>
                <c:pt idx="1181">
                  <c:v>2.2799999999999998</c:v>
                </c:pt>
                <c:pt idx="1182">
                  <c:v>2.3199999999999998</c:v>
                </c:pt>
                <c:pt idx="1183">
                  <c:v>2.37</c:v>
                </c:pt>
                <c:pt idx="1184">
                  <c:v>2.41</c:v>
                </c:pt>
                <c:pt idx="1185">
                  <c:v>2.4500000000000002</c:v>
                </c:pt>
                <c:pt idx="1186">
                  <c:v>2.4900000000000002</c:v>
                </c:pt>
                <c:pt idx="1187">
                  <c:v>2.5299999999999998</c:v>
                </c:pt>
                <c:pt idx="1188">
                  <c:v>2.58</c:v>
                </c:pt>
                <c:pt idx="1189">
                  <c:v>2.63</c:v>
                </c:pt>
                <c:pt idx="1190">
                  <c:v>2.68</c:v>
                </c:pt>
                <c:pt idx="1191">
                  <c:v>2.73</c:v>
                </c:pt>
                <c:pt idx="1192">
                  <c:v>2.78</c:v>
                </c:pt>
                <c:pt idx="1193">
                  <c:v>2.83</c:v>
                </c:pt>
                <c:pt idx="1194">
                  <c:v>2.88</c:v>
                </c:pt>
                <c:pt idx="1195">
                  <c:v>2.92</c:v>
                </c:pt>
                <c:pt idx="1196">
                  <c:v>2.96</c:v>
                </c:pt>
                <c:pt idx="1197">
                  <c:v>3</c:v>
                </c:pt>
                <c:pt idx="1198">
                  <c:v>3.03</c:v>
                </c:pt>
                <c:pt idx="1199">
                  <c:v>3.07</c:v>
                </c:pt>
                <c:pt idx="1200">
                  <c:v>3.1</c:v>
                </c:pt>
                <c:pt idx="1201">
                  <c:v>3.13</c:v>
                </c:pt>
                <c:pt idx="1202">
                  <c:v>3.17</c:v>
                </c:pt>
                <c:pt idx="1203">
                  <c:v>3.19</c:v>
                </c:pt>
                <c:pt idx="1204">
                  <c:v>3.22</c:v>
                </c:pt>
                <c:pt idx="1205">
                  <c:v>3.24</c:v>
                </c:pt>
                <c:pt idx="1206">
                  <c:v>3.27</c:v>
                </c:pt>
                <c:pt idx="1207">
                  <c:v>3.29</c:v>
                </c:pt>
                <c:pt idx="1208">
                  <c:v>3.31</c:v>
                </c:pt>
                <c:pt idx="1209">
                  <c:v>3.32</c:v>
                </c:pt>
                <c:pt idx="1210">
                  <c:v>3.33</c:v>
                </c:pt>
                <c:pt idx="1211">
                  <c:v>3.33</c:v>
                </c:pt>
                <c:pt idx="1212">
                  <c:v>3.33</c:v>
                </c:pt>
                <c:pt idx="1213">
                  <c:v>3.32</c:v>
                </c:pt>
                <c:pt idx="1214">
                  <c:v>3.31</c:v>
                </c:pt>
                <c:pt idx="1215">
                  <c:v>3.29</c:v>
                </c:pt>
                <c:pt idx="1216">
                  <c:v>3.27</c:v>
                </c:pt>
                <c:pt idx="1217">
                  <c:v>3.24</c:v>
                </c:pt>
                <c:pt idx="1218">
                  <c:v>3.21</c:v>
                </c:pt>
                <c:pt idx="1219">
                  <c:v>3.18</c:v>
                </c:pt>
                <c:pt idx="1220">
                  <c:v>3.14</c:v>
                </c:pt>
                <c:pt idx="1221">
                  <c:v>3.1</c:v>
                </c:pt>
                <c:pt idx="1222">
                  <c:v>3.05</c:v>
                </c:pt>
                <c:pt idx="1223">
                  <c:v>3</c:v>
                </c:pt>
                <c:pt idx="1224">
                  <c:v>2.96</c:v>
                </c:pt>
                <c:pt idx="1225">
                  <c:v>2.91</c:v>
                </c:pt>
                <c:pt idx="1226">
                  <c:v>2.85</c:v>
                </c:pt>
                <c:pt idx="1227">
                  <c:v>2.78</c:v>
                </c:pt>
                <c:pt idx="1228">
                  <c:v>2.71</c:v>
                </c:pt>
                <c:pt idx="1229">
                  <c:v>2.65</c:v>
                </c:pt>
                <c:pt idx="1230">
                  <c:v>2.58</c:v>
                </c:pt>
                <c:pt idx="1231">
                  <c:v>2.5</c:v>
                </c:pt>
                <c:pt idx="1232">
                  <c:v>2.4300000000000002</c:v>
                </c:pt>
                <c:pt idx="1233">
                  <c:v>2.35</c:v>
                </c:pt>
                <c:pt idx="1234">
                  <c:v>2.27</c:v>
                </c:pt>
                <c:pt idx="1235">
                  <c:v>2.2000000000000002</c:v>
                </c:pt>
                <c:pt idx="1236">
                  <c:v>2.13</c:v>
                </c:pt>
                <c:pt idx="1237">
                  <c:v>2.06</c:v>
                </c:pt>
                <c:pt idx="1238">
                  <c:v>2</c:v>
                </c:pt>
                <c:pt idx="1239">
                  <c:v>1.95</c:v>
                </c:pt>
                <c:pt idx="1240">
                  <c:v>1.89</c:v>
                </c:pt>
                <c:pt idx="1241">
                  <c:v>1.83</c:v>
                </c:pt>
                <c:pt idx="1242">
                  <c:v>1.77</c:v>
                </c:pt>
                <c:pt idx="1243">
                  <c:v>1.71</c:v>
                </c:pt>
                <c:pt idx="1244">
                  <c:v>1.66</c:v>
                </c:pt>
                <c:pt idx="1245">
                  <c:v>1.6</c:v>
                </c:pt>
                <c:pt idx="1246">
                  <c:v>1.56</c:v>
                </c:pt>
                <c:pt idx="1247">
                  <c:v>1.5</c:v>
                </c:pt>
                <c:pt idx="1248">
                  <c:v>1.45</c:v>
                </c:pt>
                <c:pt idx="1249">
                  <c:v>1.4</c:v>
                </c:pt>
                <c:pt idx="1250">
                  <c:v>1.35</c:v>
                </c:pt>
                <c:pt idx="1251">
                  <c:v>1.31</c:v>
                </c:pt>
                <c:pt idx="1252">
                  <c:v>1.28</c:v>
                </c:pt>
                <c:pt idx="1253">
                  <c:v>1.24</c:v>
                </c:pt>
                <c:pt idx="1254">
                  <c:v>1.19</c:v>
                </c:pt>
                <c:pt idx="1255">
                  <c:v>1.1399999999999999</c:v>
                </c:pt>
                <c:pt idx="1256">
                  <c:v>1.0900000000000001</c:v>
                </c:pt>
                <c:pt idx="1257">
                  <c:v>1.06</c:v>
                </c:pt>
                <c:pt idx="1258">
                  <c:v>1.02</c:v>
                </c:pt>
                <c:pt idx="1259">
                  <c:v>0.97899999999999998</c:v>
                </c:pt>
                <c:pt idx="1260">
                  <c:v>0.93600000000000005</c:v>
                </c:pt>
                <c:pt idx="1261">
                  <c:v>0.88800000000000001</c:v>
                </c:pt>
                <c:pt idx="1262">
                  <c:v>0.83599999999999997</c:v>
                </c:pt>
                <c:pt idx="1263">
                  <c:v>0.78500000000000003</c:v>
                </c:pt>
                <c:pt idx="1264">
                  <c:v>0.74399999999999999</c:v>
                </c:pt>
                <c:pt idx="1265">
                  <c:v>0.71599999999999997</c:v>
                </c:pt>
                <c:pt idx="1266">
                  <c:v>0.68799999999999994</c:v>
                </c:pt>
                <c:pt idx="1267">
                  <c:v>0.65800000000000003</c:v>
                </c:pt>
                <c:pt idx="1268">
                  <c:v>0.61799999999999999</c:v>
                </c:pt>
                <c:pt idx="1269">
                  <c:v>0.57499999999999996</c:v>
                </c:pt>
                <c:pt idx="1270">
                  <c:v>0.54200000000000004</c:v>
                </c:pt>
                <c:pt idx="1271">
                  <c:v>0.51800000000000002</c:v>
                </c:pt>
                <c:pt idx="1272">
                  <c:v>0.48799999999999999</c:v>
                </c:pt>
                <c:pt idx="1273">
                  <c:v>0.46800000000000003</c:v>
                </c:pt>
                <c:pt idx="1274">
                  <c:v>0.45700000000000002</c:v>
                </c:pt>
                <c:pt idx="1275">
                  <c:v>0.44500000000000001</c:v>
                </c:pt>
                <c:pt idx="1276">
                  <c:v>0.434</c:v>
                </c:pt>
                <c:pt idx="1277">
                  <c:v>0.43099999999999999</c:v>
                </c:pt>
                <c:pt idx="1278">
                  <c:v>0.42699999999999999</c:v>
                </c:pt>
                <c:pt idx="1279">
                  <c:v>0.43</c:v>
                </c:pt>
                <c:pt idx="1280">
                  <c:v>0.438</c:v>
                </c:pt>
                <c:pt idx="1281">
                  <c:v>0.44600000000000001</c:v>
                </c:pt>
                <c:pt idx="1282">
                  <c:v>0.46200000000000002</c:v>
                </c:pt>
                <c:pt idx="1283">
                  <c:v>0.48499999999999999</c:v>
                </c:pt>
                <c:pt idx="1284">
                  <c:v>0.51500000000000001</c:v>
                </c:pt>
                <c:pt idx="1285">
                  <c:v>0.55100000000000005</c:v>
                </c:pt>
                <c:pt idx="1286">
                  <c:v>0.59599999999999997</c:v>
                </c:pt>
                <c:pt idx="1287">
                  <c:v>0.64500000000000002</c:v>
                </c:pt>
                <c:pt idx="1288">
                  <c:v>0.69299999999999995</c:v>
                </c:pt>
                <c:pt idx="1289">
                  <c:v>0.74099999999999999</c:v>
                </c:pt>
                <c:pt idx="1290">
                  <c:v>0.79700000000000004</c:v>
                </c:pt>
                <c:pt idx="1291">
                  <c:v>0.84899999999999998</c:v>
                </c:pt>
                <c:pt idx="1292">
                  <c:v>0.90100000000000002</c:v>
                </c:pt>
                <c:pt idx="1293">
                  <c:v>0.95299999999999996</c:v>
                </c:pt>
                <c:pt idx="1294">
                  <c:v>1</c:v>
                </c:pt>
                <c:pt idx="1295">
                  <c:v>1.05</c:v>
                </c:pt>
                <c:pt idx="1296">
                  <c:v>1.0900000000000001</c:v>
                </c:pt>
                <c:pt idx="1297">
                  <c:v>1.1299999999999999</c:v>
                </c:pt>
                <c:pt idx="1298">
                  <c:v>1.17</c:v>
                </c:pt>
                <c:pt idx="1299">
                  <c:v>1.21</c:v>
                </c:pt>
                <c:pt idx="1300">
                  <c:v>1.24</c:v>
                </c:pt>
                <c:pt idx="1301">
                  <c:v>1.28</c:v>
                </c:pt>
                <c:pt idx="1302">
                  <c:v>1.31</c:v>
                </c:pt>
                <c:pt idx="1303">
                  <c:v>1.34</c:v>
                </c:pt>
                <c:pt idx="1304">
                  <c:v>1.37</c:v>
                </c:pt>
                <c:pt idx="1305">
                  <c:v>1.4</c:v>
                </c:pt>
                <c:pt idx="1306">
                  <c:v>1.42</c:v>
                </c:pt>
                <c:pt idx="1307">
                  <c:v>1.45</c:v>
                </c:pt>
                <c:pt idx="1308">
                  <c:v>1.47</c:v>
                </c:pt>
                <c:pt idx="1309">
                  <c:v>1.49</c:v>
                </c:pt>
                <c:pt idx="1310">
                  <c:v>1.5</c:v>
                </c:pt>
                <c:pt idx="1311">
                  <c:v>1.51</c:v>
                </c:pt>
                <c:pt idx="1312">
                  <c:v>1.52</c:v>
                </c:pt>
                <c:pt idx="1313">
                  <c:v>1.52</c:v>
                </c:pt>
                <c:pt idx="1314">
                  <c:v>1.53</c:v>
                </c:pt>
                <c:pt idx="1315">
                  <c:v>1.53</c:v>
                </c:pt>
                <c:pt idx="1316">
                  <c:v>1.53</c:v>
                </c:pt>
                <c:pt idx="1317">
                  <c:v>1.53</c:v>
                </c:pt>
                <c:pt idx="1318">
                  <c:v>1.52</c:v>
                </c:pt>
                <c:pt idx="1319">
                  <c:v>1.51</c:v>
                </c:pt>
                <c:pt idx="1320">
                  <c:v>1.5</c:v>
                </c:pt>
                <c:pt idx="1321">
                  <c:v>1.49</c:v>
                </c:pt>
                <c:pt idx="1322">
                  <c:v>1.48</c:v>
                </c:pt>
                <c:pt idx="1323">
                  <c:v>1.47</c:v>
                </c:pt>
                <c:pt idx="1324">
                  <c:v>1.45</c:v>
                </c:pt>
                <c:pt idx="1325">
                  <c:v>1.44</c:v>
                </c:pt>
                <c:pt idx="1326">
                  <c:v>1.42</c:v>
                </c:pt>
                <c:pt idx="1327">
                  <c:v>1.4</c:v>
                </c:pt>
                <c:pt idx="1328">
                  <c:v>1.39</c:v>
                </c:pt>
                <c:pt idx="1329">
                  <c:v>1.38</c:v>
                </c:pt>
                <c:pt idx="1330">
                  <c:v>1.38</c:v>
                </c:pt>
                <c:pt idx="1331">
                  <c:v>1.38</c:v>
                </c:pt>
                <c:pt idx="1332">
                  <c:v>1.38</c:v>
                </c:pt>
                <c:pt idx="1333">
                  <c:v>1.38</c:v>
                </c:pt>
                <c:pt idx="1334">
                  <c:v>1.38</c:v>
                </c:pt>
                <c:pt idx="1335">
                  <c:v>1.39</c:v>
                </c:pt>
                <c:pt idx="1336">
                  <c:v>1.4</c:v>
                </c:pt>
                <c:pt idx="1337">
                  <c:v>1.41</c:v>
                </c:pt>
                <c:pt idx="1338">
                  <c:v>1.42</c:v>
                </c:pt>
                <c:pt idx="1339">
                  <c:v>1.43</c:v>
                </c:pt>
                <c:pt idx="1340">
                  <c:v>1.43</c:v>
                </c:pt>
                <c:pt idx="1341">
                  <c:v>1.44</c:v>
                </c:pt>
                <c:pt idx="1342">
                  <c:v>1.44</c:v>
                </c:pt>
                <c:pt idx="1343">
                  <c:v>1.43</c:v>
                </c:pt>
                <c:pt idx="1344">
                  <c:v>1.41</c:v>
                </c:pt>
                <c:pt idx="1345">
                  <c:v>1.39</c:v>
                </c:pt>
                <c:pt idx="1346">
                  <c:v>1.37</c:v>
                </c:pt>
                <c:pt idx="1347">
                  <c:v>1.34</c:v>
                </c:pt>
                <c:pt idx="1348">
                  <c:v>1.31</c:v>
                </c:pt>
                <c:pt idx="1349">
                  <c:v>1.28</c:v>
                </c:pt>
                <c:pt idx="1350">
                  <c:v>1.24</c:v>
                </c:pt>
                <c:pt idx="1351">
                  <c:v>1.21</c:v>
                </c:pt>
                <c:pt idx="1352">
                  <c:v>1.18</c:v>
                </c:pt>
                <c:pt idx="1353">
                  <c:v>1.1499999999999999</c:v>
                </c:pt>
                <c:pt idx="1354">
                  <c:v>1.1200000000000001</c:v>
                </c:pt>
                <c:pt idx="1355">
                  <c:v>1.0900000000000001</c:v>
                </c:pt>
                <c:pt idx="1356">
                  <c:v>1.06</c:v>
                </c:pt>
                <c:pt idx="1357">
                  <c:v>1.03</c:v>
                </c:pt>
                <c:pt idx="1358">
                  <c:v>0.99099999999999999</c:v>
                </c:pt>
                <c:pt idx="1359">
                  <c:v>0.95299999999999996</c:v>
                </c:pt>
                <c:pt idx="1360">
                  <c:v>0.91500000000000004</c:v>
                </c:pt>
                <c:pt idx="1361">
                  <c:v>0.875</c:v>
                </c:pt>
                <c:pt idx="1362">
                  <c:v>0.83499999999999996</c:v>
                </c:pt>
                <c:pt idx="1363">
                  <c:v>0.79400000000000004</c:v>
                </c:pt>
                <c:pt idx="1364">
                  <c:v>0.752</c:v>
                </c:pt>
                <c:pt idx="1365">
                  <c:v>0.70699999999999996</c:v>
                </c:pt>
                <c:pt idx="1366">
                  <c:v>0.66400000000000003</c:v>
                </c:pt>
                <c:pt idx="1367">
                  <c:v>0.621</c:v>
                </c:pt>
                <c:pt idx="1368">
                  <c:v>0.57599999999999996</c:v>
                </c:pt>
                <c:pt idx="1369">
                  <c:v>0.53100000000000003</c:v>
                </c:pt>
                <c:pt idx="1370">
                  <c:v>0.48499999999999999</c:v>
                </c:pt>
                <c:pt idx="1371">
                  <c:v>0.439</c:v>
                </c:pt>
                <c:pt idx="1372">
                  <c:v>0.39600000000000002</c:v>
                </c:pt>
                <c:pt idx="1373">
                  <c:v>0.35499999999999998</c:v>
                </c:pt>
                <c:pt idx="1374">
                  <c:v>0.318</c:v>
                </c:pt>
                <c:pt idx="1375">
                  <c:v>0.28000000000000003</c:v>
                </c:pt>
                <c:pt idx="1376">
                  <c:v>0.24299999999999999</c:v>
                </c:pt>
                <c:pt idx="1377">
                  <c:v>0.20699999999999999</c:v>
                </c:pt>
                <c:pt idx="1378">
                  <c:v>0.17199999999999999</c:v>
                </c:pt>
                <c:pt idx="1379">
                  <c:v>0.13700000000000001</c:v>
                </c:pt>
                <c:pt idx="1380">
                  <c:v>0.106</c:v>
                </c:pt>
                <c:pt idx="1381">
                  <c:v>7.5700000000000003E-2</c:v>
                </c:pt>
                <c:pt idx="1382">
                  <c:v>4.4999999999999998E-2</c:v>
                </c:pt>
                <c:pt idx="1383">
                  <c:v>1.41E-2</c:v>
                </c:pt>
                <c:pt idx="1384">
                  <c:v>-1.5699999999999999E-2</c:v>
                </c:pt>
                <c:pt idx="1385">
                  <c:v>-4.48E-2</c:v>
                </c:pt>
                <c:pt idx="1386">
                  <c:v>-7.2900000000000006E-2</c:v>
                </c:pt>
                <c:pt idx="1387">
                  <c:v>-0.1</c:v>
                </c:pt>
                <c:pt idx="1388">
                  <c:v>-0.125</c:v>
                </c:pt>
                <c:pt idx="1389">
                  <c:v>-0.14899999999999999</c:v>
                </c:pt>
                <c:pt idx="1390">
                  <c:v>-0.17</c:v>
                </c:pt>
                <c:pt idx="1391">
                  <c:v>-0.19</c:v>
                </c:pt>
                <c:pt idx="1392">
                  <c:v>-0.21</c:v>
                </c:pt>
                <c:pt idx="1393">
                  <c:v>-0.22800000000000001</c:v>
                </c:pt>
                <c:pt idx="1394">
                  <c:v>-0.246</c:v>
                </c:pt>
                <c:pt idx="1395">
                  <c:v>-0.26200000000000001</c:v>
                </c:pt>
                <c:pt idx="1396">
                  <c:v>-0.27500000000000002</c:v>
                </c:pt>
                <c:pt idx="1397">
                  <c:v>-0.28699999999999998</c:v>
                </c:pt>
                <c:pt idx="1398">
                  <c:v>-0.29899999999999999</c:v>
                </c:pt>
                <c:pt idx="1399">
                  <c:v>-0.309</c:v>
                </c:pt>
                <c:pt idx="1400">
                  <c:v>-0.317</c:v>
                </c:pt>
                <c:pt idx="1401">
                  <c:v>-0.32</c:v>
                </c:pt>
                <c:pt idx="1402">
                  <c:v>-0.32100000000000001</c:v>
                </c:pt>
                <c:pt idx="1403">
                  <c:v>-0.31900000000000001</c:v>
                </c:pt>
                <c:pt idx="1404">
                  <c:v>-0.314</c:v>
                </c:pt>
                <c:pt idx="1405">
                  <c:v>-0.30499999999999999</c:v>
                </c:pt>
                <c:pt idx="1406">
                  <c:v>-0.28999999999999998</c:v>
                </c:pt>
                <c:pt idx="1407">
                  <c:v>-0.26700000000000002</c:v>
                </c:pt>
                <c:pt idx="1408">
                  <c:v>-0.24</c:v>
                </c:pt>
                <c:pt idx="1409">
                  <c:v>-0.20599999999999999</c:v>
                </c:pt>
                <c:pt idx="1410">
                  <c:v>-0.16400000000000001</c:v>
                </c:pt>
                <c:pt idx="1411">
                  <c:v>-0.11799999999999999</c:v>
                </c:pt>
                <c:pt idx="1412">
                  <c:v>-6.8000000000000005E-2</c:v>
                </c:pt>
                <c:pt idx="1413">
                  <c:v>-1.6400000000000001E-2</c:v>
                </c:pt>
                <c:pt idx="1414">
                  <c:v>3.3599999999999998E-2</c:v>
                </c:pt>
                <c:pt idx="1415">
                  <c:v>8.6699999999999999E-2</c:v>
                </c:pt>
                <c:pt idx="1416">
                  <c:v>0.14199999999999999</c:v>
                </c:pt>
                <c:pt idx="1417">
                  <c:v>0.19700000000000001</c:v>
                </c:pt>
                <c:pt idx="1418">
                  <c:v>0.25</c:v>
                </c:pt>
                <c:pt idx="1419">
                  <c:v>0.30199999999999999</c:v>
                </c:pt>
                <c:pt idx="1420">
                  <c:v>0.35499999999999998</c:v>
                </c:pt>
                <c:pt idx="1421">
                  <c:v>0.40500000000000003</c:v>
                </c:pt>
                <c:pt idx="1422">
                  <c:v>0.45200000000000001</c:v>
                </c:pt>
                <c:pt idx="1423">
                  <c:v>0.496</c:v>
                </c:pt>
                <c:pt idx="1424">
                  <c:v>0.53900000000000003</c:v>
                </c:pt>
                <c:pt idx="1425">
                  <c:v>0.57999999999999996</c:v>
                </c:pt>
                <c:pt idx="1426">
                  <c:v>0.62</c:v>
                </c:pt>
                <c:pt idx="1427">
                  <c:v>0.65900000000000003</c:v>
                </c:pt>
                <c:pt idx="1428">
                  <c:v>0.69599999999999995</c:v>
                </c:pt>
                <c:pt idx="1429">
                  <c:v>0.73</c:v>
                </c:pt>
                <c:pt idx="1430">
                  <c:v>0.76900000000000002</c:v>
                </c:pt>
                <c:pt idx="1431">
                  <c:v>0.80400000000000005</c:v>
                </c:pt>
                <c:pt idx="1432">
                  <c:v>0.84</c:v>
                </c:pt>
                <c:pt idx="1433">
                  <c:v>0.874</c:v>
                </c:pt>
                <c:pt idx="1434">
                  <c:v>0.90700000000000003</c:v>
                </c:pt>
                <c:pt idx="1435">
                  <c:v>0.93400000000000005</c:v>
                </c:pt>
                <c:pt idx="1436">
                  <c:v>0.96399999999999997</c:v>
                </c:pt>
                <c:pt idx="1437">
                  <c:v>0.996</c:v>
                </c:pt>
                <c:pt idx="1438">
                  <c:v>1.02</c:v>
                </c:pt>
                <c:pt idx="1439">
                  <c:v>1.05</c:v>
                </c:pt>
                <c:pt idx="1440">
                  <c:v>1.08</c:v>
                </c:pt>
                <c:pt idx="1441">
                  <c:v>1.1000000000000001</c:v>
                </c:pt>
                <c:pt idx="1442">
                  <c:v>1.1100000000000001</c:v>
                </c:pt>
                <c:pt idx="1443">
                  <c:v>1.1299999999999999</c:v>
                </c:pt>
                <c:pt idx="1444">
                  <c:v>1.1299999999999999</c:v>
                </c:pt>
                <c:pt idx="1445">
                  <c:v>1.1399999999999999</c:v>
                </c:pt>
                <c:pt idx="1446">
                  <c:v>1.1399999999999999</c:v>
                </c:pt>
                <c:pt idx="1447">
                  <c:v>1.1399999999999999</c:v>
                </c:pt>
                <c:pt idx="1448">
                  <c:v>1.1299999999999999</c:v>
                </c:pt>
                <c:pt idx="1449">
                  <c:v>1.1200000000000001</c:v>
                </c:pt>
                <c:pt idx="1450">
                  <c:v>1.1100000000000001</c:v>
                </c:pt>
                <c:pt idx="1451">
                  <c:v>1.0900000000000001</c:v>
                </c:pt>
                <c:pt idx="1452">
                  <c:v>1.08</c:v>
                </c:pt>
                <c:pt idx="1453">
                  <c:v>1.06</c:v>
                </c:pt>
                <c:pt idx="1454">
                  <c:v>1.05</c:v>
                </c:pt>
                <c:pt idx="1455">
                  <c:v>1.03</c:v>
                </c:pt>
                <c:pt idx="1456">
                  <c:v>1.01</c:v>
                </c:pt>
                <c:pt idx="1457">
                  <c:v>0.98799999999999999</c:v>
                </c:pt>
                <c:pt idx="1458">
                  <c:v>0.96699999999999997</c:v>
                </c:pt>
                <c:pt idx="1459">
                  <c:v>0.94599999999999995</c:v>
                </c:pt>
                <c:pt idx="1460">
                  <c:v>0.92200000000000004</c:v>
                </c:pt>
                <c:pt idx="1461">
                  <c:v>0.9</c:v>
                </c:pt>
                <c:pt idx="1462">
                  <c:v>0.877</c:v>
                </c:pt>
                <c:pt idx="1463">
                  <c:v>0.85599999999999998</c:v>
                </c:pt>
                <c:pt idx="1464">
                  <c:v>0.83499999999999996</c:v>
                </c:pt>
                <c:pt idx="1465">
                  <c:v>0.81399999999999995</c:v>
                </c:pt>
                <c:pt idx="1466">
                  <c:v>0.79200000000000004</c:v>
                </c:pt>
                <c:pt idx="1467">
                  <c:v>0.76800000000000002</c:v>
                </c:pt>
                <c:pt idx="1468">
                  <c:v>0.74299999999999999</c:v>
                </c:pt>
                <c:pt idx="1469">
                  <c:v>0.71699999999999997</c:v>
                </c:pt>
                <c:pt idx="1470">
                  <c:v>0.69199999999999995</c:v>
                </c:pt>
                <c:pt idx="1471">
                  <c:v>0.66500000000000004</c:v>
                </c:pt>
                <c:pt idx="1472">
                  <c:v>0.63700000000000001</c:v>
                </c:pt>
                <c:pt idx="1473">
                  <c:v>0.60899999999999999</c:v>
                </c:pt>
                <c:pt idx="1474">
                  <c:v>0.58099999999999996</c:v>
                </c:pt>
                <c:pt idx="1475">
                  <c:v>0.55300000000000005</c:v>
                </c:pt>
                <c:pt idx="1476">
                  <c:v>0.52600000000000002</c:v>
                </c:pt>
                <c:pt idx="1477">
                  <c:v>0.498</c:v>
                </c:pt>
                <c:pt idx="1478">
                  <c:v>0.46899999999999997</c:v>
                </c:pt>
                <c:pt idx="1479">
                  <c:v>0.437</c:v>
                </c:pt>
                <c:pt idx="1480">
                  <c:v>0.40600000000000003</c:v>
                </c:pt>
                <c:pt idx="1481">
                  <c:v>0.375</c:v>
                </c:pt>
                <c:pt idx="1482">
                  <c:v>0.34499999999999997</c:v>
                </c:pt>
                <c:pt idx="1483">
                  <c:v>0.318</c:v>
                </c:pt>
                <c:pt idx="1484">
                  <c:v>0.29199999999999998</c:v>
                </c:pt>
                <c:pt idx="1485">
                  <c:v>0.27</c:v>
                </c:pt>
                <c:pt idx="1486">
                  <c:v>0.249</c:v>
                </c:pt>
                <c:pt idx="1487">
                  <c:v>0.23100000000000001</c:v>
                </c:pt>
                <c:pt idx="1488">
                  <c:v>0.215</c:v>
                </c:pt>
                <c:pt idx="1489">
                  <c:v>0.19700000000000001</c:v>
                </c:pt>
                <c:pt idx="1490">
                  <c:v>0.18</c:v>
                </c:pt>
                <c:pt idx="1491">
                  <c:v>0.16200000000000001</c:v>
                </c:pt>
                <c:pt idx="1492">
                  <c:v>0.14199999999999999</c:v>
                </c:pt>
                <c:pt idx="1493">
                  <c:v>0.121</c:v>
                </c:pt>
                <c:pt idx="1494">
                  <c:v>0.10100000000000001</c:v>
                </c:pt>
                <c:pt idx="1495">
                  <c:v>8.2699999999999996E-2</c:v>
                </c:pt>
                <c:pt idx="1496">
                  <c:v>6.4600000000000005E-2</c:v>
                </c:pt>
                <c:pt idx="1497">
                  <c:v>4.65E-2</c:v>
                </c:pt>
                <c:pt idx="1498">
                  <c:v>2.76E-2</c:v>
                </c:pt>
                <c:pt idx="1499">
                  <c:v>7.5900000000000004E-3</c:v>
                </c:pt>
                <c:pt idx="1500">
                  <c:v>-1.2699999999999999E-2</c:v>
                </c:pt>
                <c:pt idx="1501">
                  <c:v>-3.2500000000000001E-2</c:v>
                </c:pt>
                <c:pt idx="1502">
                  <c:v>-5.2499999999999998E-2</c:v>
                </c:pt>
                <c:pt idx="1503">
                  <c:v>-7.3200000000000001E-2</c:v>
                </c:pt>
                <c:pt idx="1504">
                  <c:v>-9.2999999999999999E-2</c:v>
                </c:pt>
                <c:pt idx="1505">
                  <c:v>-0.111</c:v>
                </c:pt>
                <c:pt idx="1506">
                  <c:v>-0.129</c:v>
                </c:pt>
                <c:pt idx="1507">
                  <c:v>-0.14699999999999999</c:v>
                </c:pt>
                <c:pt idx="1508">
                  <c:v>-0.16400000000000001</c:v>
                </c:pt>
                <c:pt idx="1509">
                  <c:v>-0.18</c:v>
                </c:pt>
                <c:pt idx="1510">
                  <c:v>-0.19600000000000001</c:v>
                </c:pt>
                <c:pt idx="1511">
                  <c:v>-0.21199999999999999</c:v>
                </c:pt>
                <c:pt idx="1512">
                  <c:v>-0.22900000000000001</c:v>
                </c:pt>
                <c:pt idx="1513">
                  <c:v>-0.24299999999999999</c:v>
                </c:pt>
                <c:pt idx="1514">
                  <c:v>-0.25600000000000001</c:v>
                </c:pt>
                <c:pt idx="1515">
                  <c:v>-0.26900000000000002</c:v>
                </c:pt>
                <c:pt idx="1516">
                  <c:v>-0.27900000000000003</c:v>
                </c:pt>
                <c:pt idx="1517">
                  <c:v>-0.28499999999999998</c:v>
                </c:pt>
                <c:pt idx="1518">
                  <c:v>-0.28899999999999998</c:v>
                </c:pt>
                <c:pt idx="1519">
                  <c:v>-0.29199999999999998</c:v>
                </c:pt>
                <c:pt idx="1520">
                  <c:v>-0.29199999999999998</c:v>
                </c:pt>
                <c:pt idx="1521">
                  <c:v>-0.28799999999999998</c:v>
                </c:pt>
                <c:pt idx="1522">
                  <c:v>-0.28199999999999997</c:v>
                </c:pt>
                <c:pt idx="1523">
                  <c:v>-0.27200000000000002</c:v>
                </c:pt>
                <c:pt idx="1524">
                  <c:v>-0.25700000000000001</c:v>
                </c:pt>
                <c:pt idx="1525">
                  <c:v>-0.23699999999999999</c:v>
                </c:pt>
                <c:pt idx="1526">
                  <c:v>-0.216</c:v>
                </c:pt>
                <c:pt idx="1527">
                  <c:v>-0.192</c:v>
                </c:pt>
                <c:pt idx="1528">
                  <c:v>-0.16300000000000001</c:v>
                </c:pt>
                <c:pt idx="1529">
                  <c:v>-0.127</c:v>
                </c:pt>
                <c:pt idx="1530">
                  <c:v>-8.6900000000000005E-2</c:v>
                </c:pt>
                <c:pt idx="1531">
                  <c:v>-4.3499999999999997E-2</c:v>
                </c:pt>
                <c:pt idx="1532">
                  <c:v>2.1099999999999999E-3</c:v>
                </c:pt>
                <c:pt idx="1533">
                  <c:v>4.7399999999999998E-2</c:v>
                </c:pt>
                <c:pt idx="1534">
                  <c:v>9.3200000000000005E-2</c:v>
                </c:pt>
                <c:pt idx="1535">
                  <c:v>0.13800000000000001</c:v>
                </c:pt>
                <c:pt idx="1536">
                  <c:v>0.183</c:v>
                </c:pt>
                <c:pt idx="1537">
                  <c:v>0.22800000000000001</c:v>
                </c:pt>
                <c:pt idx="1538">
                  <c:v>0.27300000000000002</c:v>
                </c:pt>
                <c:pt idx="1539">
                  <c:v>0.318</c:v>
                </c:pt>
                <c:pt idx="1540">
                  <c:v>0.36099999999999999</c:v>
                </c:pt>
                <c:pt idx="1541">
                  <c:v>0.40200000000000002</c:v>
                </c:pt>
                <c:pt idx="1542">
                  <c:v>0.439</c:v>
                </c:pt>
                <c:pt idx="1543">
                  <c:v>0.47199999999999998</c:v>
                </c:pt>
                <c:pt idx="1544">
                  <c:v>0.50900000000000001</c:v>
                </c:pt>
                <c:pt idx="1545">
                  <c:v>0.54100000000000004</c:v>
                </c:pt>
                <c:pt idx="1546">
                  <c:v>0.57499999999999996</c:v>
                </c:pt>
                <c:pt idx="1547">
                  <c:v>0.61099999999999999</c:v>
                </c:pt>
                <c:pt idx="1548">
                  <c:v>0.65</c:v>
                </c:pt>
                <c:pt idx="1549">
                  <c:v>0.68799999999999994</c:v>
                </c:pt>
                <c:pt idx="1550">
                  <c:v>0.72699999999999998</c:v>
                </c:pt>
                <c:pt idx="1551">
                  <c:v>0.76200000000000001</c:v>
                </c:pt>
                <c:pt idx="1552">
                  <c:v>0.79800000000000004</c:v>
                </c:pt>
                <c:pt idx="1553">
                  <c:v>0.83199999999999996</c:v>
                </c:pt>
                <c:pt idx="1554">
                  <c:v>0.86499999999999999</c:v>
                </c:pt>
                <c:pt idx="1555">
                  <c:v>0.89800000000000002</c:v>
                </c:pt>
                <c:pt idx="1556">
                  <c:v>0.92900000000000005</c:v>
                </c:pt>
                <c:pt idx="1557">
                  <c:v>0.96</c:v>
                </c:pt>
                <c:pt idx="1558">
                  <c:v>0.99</c:v>
                </c:pt>
                <c:pt idx="1559">
                  <c:v>1.02</c:v>
                </c:pt>
                <c:pt idx="1560">
                  <c:v>1.05</c:v>
                </c:pt>
                <c:pt idx="1561">
                  <c:v>1.07</c:v>
                </c:pt>
                <c:pt idx="1562">
                  <c:v>1.08</c:v>
                </c:pt>
                <c:pt idx="1563">
                  <c:v>1.1000000000000001</c:v>
                </c:pt>
                <c:pt idx="1564">
                  <c:v>1.1100000000000001</c:v>
                </c:pt>
                <c:pt idx="1565">
                  <c:v>1.1200000000000001</c:v>
                </c:pt>
                <c:pt idx="1566">
                  <c:v>1.1299999999999999</c:v>
                </c:pt>
                <c:pt idx="1567">
                  <c:v>1.1299999999999999</c:v>
                </c:pt>
                <c:pt idx="1568">
                  <c:v>1.1299999999999999</c:v>
                </c:pt>
                <c:pt idx="1569">
                  <c:v>1.1299999999999999</c:v>
                </c:pt>
                <c:pt idx="1570">
                  <c:v>1.1200000000000001</c:v>
                </c:pt>
                <c:pt idx="1571">
                  <c:v>1.1200000000000001</c:v>
                </c:pt>
                <c:pt idx="1572">
                  <c:v>1.1100000000000001</c:v>
                </c:pt>
                <c:pt idx="1573">
                  <c:v>1.1100000000000001</c:v>
                </c:pt>
                <c:pt idx="1574">
                  <c:v>1.1000000000000001</c:v>
                </c:pt>
                <c:pt idx="1575">
                  <c:v>1.0900000000000001</c:v>
                </c:pt>
                <c:pt idx="1576">
                  <c:v>1.0900000000000001</c:v>
                </c:pt>
                <c:pt idx="1577">
                  <c:v>1.08</c:v>
                </c:pt>
                <c:pt idx="1578">
                  <c:v>1.07</c:v>
                </c:pt>
                <c:pt idx="1579">
                  <c:v>1.06</c:v>
                </c:pt>
                <c:pt idx="1580">
                  <c:v>1.05</c:v>
                </c:pt>
                <c:pt idx="1581">
                  <c:v>1.04</c:v>
                </c:pt>
                <c:pt idx="1582">
                  <c:v>1.03</c:v>
                </c:pt>
                <c:pt idx="1583">
                  <c:v>1.02</c:v>
                </c:pt>
                <c:pt idx="1584">
                  <c:v>1</c:v>
                </c:pt>
                <c:pt idx="1585">
                  <c:v>0.99199999999999999</c:v>
                </c:pt>
                <c:pt idx="1586">
                  <c:v>0.97499999999999998</c:v>
                </c:pt>
                <c:pt idx="1587">
                  <c:v>0.95599999999999996</c:v>
                </c:pt>
                <c:pt idx="1588">
                  <c:v>0.93500000000000005</c:v>
                </c:pt>
                <c:pt idx="1589">
                  <c:v>0.91200000000000003</c:v>
                </c:pt>
                <c:pt idx="1590">
                  <c:v>0.88800000000000001</c:v>
                </c:pt>
                <c:pt idx="1591">
                  <c:v>0.86299999999999999</c:v>
                </c:pt>
                <c:pt idx="1592">
                  <c:v>0.83799999999999997</c:v>
                </c:pt>
                <c:pt idx="1593">
                  <c:v>0.81100000000000005</c:v>
                </c:pt>
                <c:pt idx="1594">
                  <c:v>0.78300000000000003</c:v>
                </c:pt>
                <c:pt idx="1595">
                  <c:v>0.754</c:v>
                </c:pt>
                <c:pt idx="1596">
                  <c:v>0.72299999999999998</c:v>
                </c:pt>
                <c:pt idx="1597">
                  <c:v>0.69099999999999995</c:v>
                </c:pt>
                <c:pt idx="1598">
                  <c:v>0.65900000000000003</c:v>
                </c:pt>
                <c:pt idx="1599">
                  <c:v>0.627</c:v>
                </c:pt>
                <c:pt idx="1600">
                  <c:v>0.59499999999999997</c:v>
                </c:pt>
                <c:pt idx="1601">
                  <c:v>0.56399999999999995</c:v>
                </c:pt>
                <c:pt idx="1602">
                  <c:v>0.53300000000000003</c:v>
                </c:pt>
                <c:pt idx="1603">
                  <c:v>0.5</c:v>
                </c:pt>
                <c:pt idx="1604">
                  <c:v>0.46300000000000002</c:v>
                </c:pt>
                <c:pt idx="1605">
                  <c:v>0.42399999999999999</c:v>
                </c:pt>
                <c:pt idx="1606">
                  <c:v>0.38300000000000001</c:v>
                </c:pt>
                <c:pt idx="1607">
                  <c:v>0.34399999999999997</c:v>
                </c:pt>
                <c:pt idx="1608">
                  <c:v>0.307</c:v>
                </c:pt>
                <c:pt idx="1609">
                  <c:v>0.27200000000000002</c:v>
                </c:pt>
                <c:pt idx="1610">
                  <c:v>0.23899999999999999</c:v>
                </c:pt>
                <c:pt idx="1611">
                  <c:v>0.20699999999999999</c:v>
                </c:pt>
                <c:pt idx="1612">
                  <c:v>0.17699999999999999</c:v>
                </c:pt>
                <c:pt idx="1613">
                  <c:v>0.14599999999999999</c:v>
                </c:pt>
                <c:pt idx="1614">
                  <c:v>0.114</c:v>
                </c:pt>
                <c:pt idx="1615">
                  <c:v>8.1100000000000005E-2</c:v>
                </c:pt>
                <c:pt idx="1616">
                  <c:v>4.8599999999999997E-2</c:v>
                </c:pt>
                <c:pt idx="1617">
                  <c:v>1.5599999999999999E-2</c:v>
                </c:pt>
                <c:pt idx="1618">
                  <c:v>-1.54E-2</c:v>
                </c:pt>
                <c:pt idx="1619">
                  <c:v>-4.41E-2</c:v>
                </c:pt>
                <c:pt idx="1620">
                  <c:v>-7.0900000000000005E-2</c:v>
                </c:pt>
                <c:pt idx="1621">
                  <c:v>-9.5899999999999999E-2</c:v>
                </c:pt>
                <c:pt idx="1622">
                  <c:v>-0.121</c:v>
                </c:pt>
                <c:pt idx="1623">
                  <c:v>-0.14599999999999999</c:v>
                </c:pt>
                <c:pt idx="1624">
                  <c:v>-0.17199999999999999</c:v>
                </c:pt>
                <c:pt idx="1625">
                  <c:v>-0.19600000000000001</c:v>
                </c:pt>
                <c:pt idx="1626">
                  <c:v>-0.219</c:v>
                </c:pt>
                <c:pt idx="1627">
                  <c:v>-0.24</c:v>
                </c:pt>
                <c:pt idx="1628">
                  <c:v>-0.26</c:v>
                </c:pt>
                <c:pt idx="1629">
                  <c:v>-0.28000000000000003</c:v>
                </c:pt>
                <c:pt idx="1630">
                  <c:v>-0.29799999999999999</c:v>
                </c:pt>
                <c:pt idx="1631">
                  <c:v>-0.317</c:v>
                </c:pt>
                <c:pt idx="1632">
                  <c:v>-0.33500000000000002</c:v>
                </c:pt>
                <c:pt idx="1633">
                  <c:v>-0.35199999999999998</c:v>
                </c:pt>
                <c:pt idx="1634">
                  <c:v>-0.36899999999999999</c:v>
                </c:pt>
                <c:pt idx="1635">
                  <c:v>-0.38600000000000001</c:v>
                </c:pt>
                <c:pt idx="1636">
                  <c:v>-0.40200000000000002</c:v>
                </c:pt>
                <c:pt idx="1637">
                  <c:v>-0.41699999999999998</c:v>
                </c:pt>
                <c:pt idx="1638">
                  <c:v>-0.432</c:v>
                </c:pt>
                <c:pt idx="1639">
                  <c:v>-0.44400000000000001</c:v>
                </c:pt>
                <c:pt idx="1640">
                  <c:v>-0.45400000000000001</c:v>
                </c:pt>
                <c:pt idx="1641">
                  <c:v>-0.46100000000000002</c:v>
                </c:pt>
                <c:pt idx="1642">
                  <c:v>-0.46500000000000002</c:v>
                </c:pt>
                <c:pt idx="1643">
                  <c:v>-0.46500000000000002</c:v>
                </c:pt>
                <c:pt idx="1644">
                  <c:v>-0.46200000000000002</c:v>
                </c:pt>
                <c:pt idx="1645">
                  <c:v>-0.45800000000000002</c:v>
                </c:pt>
                <c:pt idx="1646">
                  <c:v>-0.45</c:v>
                </c:pt>
                <c:pt idx="1647">
                  <c:v>-0.437</c:v>
                </c:pt>
                <c:pt idx="1648">
                  <c:v>-0.41799999999999998</c:v>
                </c:pt>
                <c:pt idx="1649">
                  <c:v>-0.39400000000000002</c:v>
                </c:pt>
                <c:pt idx="1650">
                  <c:v>-0.36399999999999999</c:v>
                </c:pt>
                <c:pt idx="1651">
                  <c:v>-0.33300000000000002</c:v>
                </c:pt>
                <c:pt idx="1652">
                  <c:v>-0.29799999999999999</c:v>
                </c:pt>
                <c:pt idx="1653">
                  <c:v>-0.25800000000000001</c:v>
                </c:pt>
                <c:pt idx="1654">
                  <c:v>-0.217</c:v>
                </c:pt>
                <c:pt idx="1655">
                  <c:v>-0.17699999999999999</c:v>
                </c:pt>
                <c:pt idx="1656">
                  <c:v>-0.13600000000000001</c:v>
                </c:pt>
                <c:pt idx="1657">
                  <c:v>-9.4899999999999998E-2</c:v>
                </c:pt>
                <c:pt idx="1658">
                  <c:v>-5.3800000000000001E-2</c:v>
                </c:pt>
                <c:pt idx="1659">
                  <c:v>-1.14E-2</c:v>
                </c:pt>
                <c:pt idx="1660">
                  <c:v>3.0099999999999998E-2</c:v>
                </c:pt>
                <c:pt idx="1661">
                  <c:v>6.9699999999999998E-2</c:v>
                </c:pt>
                <c:pt idx="1662">
                  <c:v>0.107</c:v>
                </c:pt>
                <c:pt idx="1663">
                  <c:v>0.14299999999999999</c:v>
                </c:pt>
                <c:pt idx="1664">
                  <c:v>0.17799999999999999</c:v>
                </c:pt>
                <c:pt idx="1665">
                  <c:v>0.21299999999999999</c:v>
                </c:pt>
                <c:pt idx="1666">
                  <c:v>0.246</c:v>
                </c:pt>
                <c:pt idx="1667">
                  <c:v>0.28100000000000003</c:v>
                </c:pt>
                <c:pt idx="1668">
                  <c:v>0.313</c:v>
                </c:pt>
                <c:pt idx="1669">
                  <c:v>0.34300000000000003</c:v>
                </c:pt>
                <c:pt idx="1670">
                  <c:v>0.37</c:v>
                </c:pt>
                <c:pt idx="1671">
                  <c:v>0.39800000000000002</c:v>
                </c:pt>
                <c:pt idx="1672">
                  <c:v>0.42899999999999999</c:v>
                </c:pt>
                <c:pt idx="1673">
                  <c:v>0.45700000000000002</c:v>
                </c:pt>
                <c:pt idx="1674">
                  <c:v>0.49</c:v>
                </c:pt>
                <c:pt idx="1675">
                  <c:v>0.51900000000000002</c:v>
                </c:pt>
                <c:pt idx="1676">
                  <c:v>0.54800000000000004</c:v>
                </c:pt>
                <c:pt idx="1677">
                  <c:v>0.57599999999999996</c:v>
                </c:pt>
                <c:pt idx="1678">
                  <c:v>0.60199999999999998</c:v>
                </c:pt>
                <c:pt idx="1679">
                  <c:v>0.628</c:v>
                </c:pt>
                <c:pt idx="1680">
                  <c:v>0.65200000000000002</c:v>
                </c:pt>
                <c:pt idx="1681">
                  <c:v>0.67900000000000005</c:v>
                </c:pt>
                <c:pt idx="1682">
                  <c:v>0.70099999999999996</c:v>
                </c:pt>
                <c:pt idx="1683">
                  <c:v>0.72699999999999998</c:v>
                </c:pt>
                <c:pt idx="1684">
                  <c:v>0.746</c:v>
                </c:pt>
                <c:pt idx="1685">
                  <c:v>0.76500000000000001</c:v>
                </c:pt>
                <c:pt idx="1686">
                  <c:v>0.77900000000000003</c:v>
                </c:pt>
                <c:pt idx="1687">
                  <c:v>0.79200000000000004</c:v>
                </c:pt>
                <c:pt idx="1688">
                  <c:v>0.80200000000000005</c:v>
                </c:pt>
                <c:pt idx="1689">
                  <c:v>0.80700000000000005</c:v>
                </c:pt>
                <c:pt idx="1690">
                  <c:v>0.81399999999999995</c:v>
                </c:pt>
                <c:pt idx="1691">
                  <c:v>0.81499999999999995</c:v>
                </c:pt>
                <c:pt idx="1692">
                  <c:v>0.81699999999999995</c:v>
                </c:pt>
                <c:pt idx="1693">
                  <c:v>0.81599999999999995</c:v>
                </c:pt>
                <c:pt idx="1694">
                  <c:v>0.81699999999999995</c:v>
                </c:pt>
                <c:pt idx="1695">
                  <c:v>0.81499999999999995</c:v>
                </c:pt>
                <c:pt idx="1696">
                  <c:v>0.81299999999999994</c:v>
                </c:pt>
                <c:pt idx="1697">
                  <c:v>0.81299999999999994</c:v>
                </c:pt>
                <c:pt idx="1698">
                  <c:v>0.80700000000000005</c:v>
                </c:pt>
                <c:pt idx="1699">
                  <c:v>0.80300000000000005</c:v>
                </c:pt>
                <c:pt idx="1700">
                  <c:v>0.79800000000000004</c:v>
                </c:pt>
                <c:pt idx="1701">
                  <c:v>0.79300000000000004</c:v>
                </c:pt>
                <c:pt idx="1702">
                  <c:v>0.78500000000000003</c:v>
                </c:pt>
                <c:pt idx="1703">
                  <c:v>0.77600000000000002</c:v>
                </c:pt>
                <c:pt idx="1704">
                  <c:v>0.76500000000000001</c:v>
                </c:pt>
                <c:pt idx="1705">
                  <c:v>0.755</c:v>
                </c:pt>
                <c:pt idx="1706">
                  <c:v>0.74399999999999999</c:v>
                </c:pt>
                <c:pt idx="1707">
                  <c:v>0.73099999999999998</c:v>
                </c:pt>
                <c:pt idx="1708">
                  <c:v>0.71899999999999997</c:v>
                </c:pt>
                <c:pt idx="1709">
                  <c:v>0.70599999999999996</c:v>
                </c:pt>
                <c:pt idx="1710">
                  <c:v>0.69199999999999995</c:v>
                </c:pt>
                <c:pt idx="1711">
                  <c:v>0.67700000000000005</c:v>
                </c:pt>
                <c:pt idx="1712">
                  <c:v>0.66100000000000003</c:v>
                </c:pt>
                <c:pt idx="1713">
                  <c:v>0.64400000000000002</c:v>
                </c:pt>
                <c:pt idx="1714">
                  <c:v>0.625</c:v>
                </c:pt>
                <c:pt idx="1715">
                  <c:v>0.60599999999999998</c:v>
                </c:pt>
                <c:pt idx="1716">
                  <c:v>0.58499999999999996</c:v>
                </c:pt>
                <c:pt idx="1717">
                  <c:v>0.56299999999999994</c:v>
                </c:pt>
                <c:pt idx="1718">
                  <c:v>0.54</c:v>
                </c:pt>
                <c:pt idx="1719">
                  <c:v>0.51700000000000002</c:v>
                </c:pt>
                <c:pt idx="1720">
                  <c:v>0.49299999999999999</c:v>
                </c:pt>
                <c:pt idx="1721">
                  <c:v>0.46700000000000003</c:v>
                </c:pt>
                <c:pt idx="1722">
                  <c:v>0.441</c:v>
                </c:pt>
                <c:pt idx="1723">
                  <c:v>0.41399999999999998</c:v>
                </c:pt>
                <c:pt idx="1724">
                  <c:v>0.38900000000000001</c:v>
                </c:pt>
                <c:pt idx="1725">
                  <c:v>0.36299999999999999</c:v>
                </c:pt>
                <c:pt idx="1726">
                  <c:v>0.33900000000000002</c:v>
                </c:pt>
                <c:pt idx="1727">
                  <c:v>0.314</c:v>
                </c:pt>
                <c:pt idx="1728">
                  <c:v>0.28699999999999998</c:v>
                </c:pt>
                <c:pt idx="1729">
                  <c:v>0.25800000000000001</c:v>
                </c:pt>
                <c:pt idx="1730">
                  <c:v>0.22700000000000001</c:v>
                </c:pt>
                <c:pt idx="1731">
                  <c:v>0.19700000000000001</c:v>
                </c:pt>
                <c:pt idx="1732">
                  <c:v>0.16600000000000001</c:v>
                </c:pt>
                <c:pt idx="1733">
                  <c:v>0.13800000000000001</c:v>
                </c:pt>
                <c:pt idx="1734">
                  <c:v>0.111</c:v>
                </c:pt>
                <c:pt idx="1735">
                  <c:v>8.4400000000000003E-2</c:v>
                </c:pt>
                <c:pt idx="1736">
                  <c:v>5.8599999999999999E-2</c:v>
                </c:pt>
                <c:pt idx="1737">
                  <c:v>3.3500000000000002E-2</c:v>
                </c:pt>
                <c:pt idx="1738">
                  <c:v>9.4199999999999996E-3</c:v>
                </c:pt>
                <c:pt idx="1739">
                  <c:v>-1.3599999999999999E-2</c:v>
                </c:pt>
                <c:pt idx="1740">
                  <c:v>-3.6200000000000003E-2</c:v>
                </c:pt>
                <c:pt idx="1741">
                  <c:v>-5.8799999999999998E-2</c:v>
                </c:pt>
                <c:pt idx="1742">
                  <c:v>-8.1199999999999994E-2</c:v>
                </c:pt>
                <c:pt idx="1743">
                  <c:v>-0.104</c:v>
                </c:pt>
                <c:pt idx="1744">
                  <c:v>-0.129</c:v>
                </c:pt>
                <c:pt idx="1745">
                  <c:v>-0.152</c:v>
                </c:pt>
                <c:pt idx="1746">
                  <c:v>-0.17399999999999999</c:v>
                </c:pt>
                <c:pt idx="1747">
                  <c:v>-0.193</c:v>
                </c:pt>
                <c:pt idx="1748">
                  <c:v>-0.21199999999999999</c:v>
                </c:pt>
                <c:pt idx="1749">
                  <c:v>-0.23</c:v>
                </c:pt>
                <c:pt idx="1750">
                  <c:v>-0.248</c:v>
                </c:pt>
                <c:pt idx="1751">
                  <c:v>-0.26600000000000001</c:v>
                </c:pt>
                <c:pt idx="1752">
                  <c:v>-0.28499999999999998</c:v>
                </c:pt>
                <c:pt idx="1753">
                  <c:v>-0.30199999999999999</c:v>
                </c:pt>
                <c:pt idx="1754">
                  <c:v>-0.318</c:v>
                </c:pt>
                <c:pt idx="1755">
                  <c:v>-0.33200000000000002</c:v>
                </c:pt>
                <c:pt idx="1756">
                  <c:v>-0.34699999999999998</c:v>
                </c:pt>
                <c:pt idx="1757">
                  <c:v>-0.36</c:v>
                </c:pt>
                <c:pt idx="1758">
                  <c:v>-0.373</c:v>
                </c:pt>
                <c:pt idx="1759">
                  <c:v>-0.38400000000000001</c:v>
                </c:pt>
                <c:pt idx="1760">
                  <c:v>-0.39500000000000002</c:v>
                </c:pt>
                <c:pt idx="1761">
                  <c:v>-0.40400000000000003</c:v>
                </c:pt>
                <c:pt idx="1762">
                  <c:v>-0.40899999999999997</c:v>
                </c:pt>
                <c:pt idx="1763">
                  <c:v>-0.41399999999999998</c:v>
                </c:pt>
                <c:pt idx="1764">
                  <c:v>-0.41699999999999998</c:v>
                </c:pt>
                <c:pt idx="1765">
                  <c:v>-0.41699999999999998</c:v>
                </c:pt>
                <c:pt idx="1766">
                  <c:v>-0.41499999999999998</c:v>
                </c:pt>
                <c:pt idx="1767">
                  <c:v>-0.40799999999999997</c:v>
                </c:pt>
                <c:pt idx="1768">
                  <c:v>-0.39700000000000002</c:v>
                </c:pt>
                <c:pt idx="1769">
                  <c:v>-0.38</c:v>
                </c:pt>
                <c:pt idx="1770">
                  <c:v>-0.35799999999999998</c:v>
                </c:pt>
                <c:pt idx="1771">
                  <c:v>-0.33200000000000002</c:v>
                </c:pt>
                <c:pt idx="1772">
                  <c:v>-0.30499999999999999</c:v>
                </c:pt>
                <c:pt idx="1773">
                  <c:v>-0.27400000000000002</c:v>
                </c:pt>
                <c:pt idx="1774">
                  <c:v>-0.23799999999999999</c:v>
                </c:pt>
                <c:pt idx="1775">
                  <c:v>-0.2</c:v>
                </c:pt>
                <c:pt idx="1776">
                  <c:v>-0.16</c:v>
                </c:pt>
                <c:pt idx="1777">
                  <c:v>-0.11899999999999999</c:v>
                </c:pt>
                <c:pt idx="1778">
                  <c:v>-7.8200000000000006E-2</c:v>
                </c:pt>
                <c:pt idx="1779">
                  <c:v>-3.78E-2</c:v>
                </c:pt>
                <c:pt idx="1780">
                  <c:v>2.8800000000000002E-3</c:v>
                </c:pt>
                <c:pt idx="1781">
                  <c:v>4.4900000000000002E-2</c:v>
                </c:pt>
                <c:pt idx="1782">
                  <c:v>8.6599999999999996E-2</c:v>
                </c:pt>
                <c:pt idx="1783">
                  <c:v>0.127</c:v>
                </c:pt>
                <c:pt idx="1784">
                  <c:v>0.16400000000000001</c:v>
                </c:pt>
                <c:pt idx="1785">
                  <c:v>0.20300000000000001</c:v>
                </c:pt>
                <c:pt idx="1786">
                  <c:v>0.24</c:v>
                </c:pt>
                <c:pt idx="1787">
                  <c:v>0.27800000000000002</c:v>
                </c:pt>
                <c:pt idx="1788">
                  <c:v>0.314</c:v>
                </c:pt>
                <c:pt idx="1789">
                  <c:v>0.35</c:v>
                </c:pt>
                <c:pt idx="1790">
                  <c:v>0.38200000000000001</c:v>
                </c:pt>
                <c:pt idx="1791">
                  <c:v>0.41699999999999998</c:v>
                </c:pt>
                <c:pt idx="1792">
                  <c:v>0.45</c:v>
                </c:pt>
                <c:pt idx="1793">
                  <c:v>0.48399999999999999</c:v>
                </c:pt>
                <c:pt idx="1794">
                  <c:v>0.51800000000000002</c:v>
                </c:pt>
                <c:pt idx="1795">
                  <c:v>0.55400000000000005</c:v>
                </c:pt>
                <c:pt idx="1796">
                  <c:v>0.59099999999999997</c:v>
                </c:pt>
                <c:pt idx="1797">
                  <c:v>0.622</c:v>
                </c:pt>
                <c:pt idx="1798">
                  <c:v>0.65600000000000003</c:v>
                </c:pt>
                <c:pt idx="1799">
                  <c:v>0.69299999999999995</c:v>
                </c:pt>
                <c:pt idx="1800">
                  <c:v>0.72299999999999998</c:v>
                </c:pt>
                <c:pt idx="1801">
                  <c:v>0.75700000000000001</c:v>
                </c:pt>
                <c:pt idx="1802">
                  <c:v>0.79</c:v>
                </c:pt>
                <c:pt idx="1803">
                  <c:v>0.82199999999999995</c:v>
                </c:pt>
                <c:pt idx="1804">
                  <c:v>0.85299999999999998</c:v>
                </c:pt>
                <c:pt idx="1805">
                  <c:v>0.878</c:v>
                </c:pt>
                <c:pt idx="1806">
                  <c:v>0.90400000000000003</c:v>
                </c:pt>
                <c:pt idx="1807">
                  <c:v>0.92900000000000005</c:v>
                </c:pt>
                <c:pt idx="1808">
                  <c:v>0.94599999999999995</c:v>
                </c:pt>
                <c:pt idx="1809">
                  <c:v>0.96399999999999997</c:v>
                </c:pt>
                <c:pt idx="1810">
                  <c:v>0.97299999999999998</c:v>
                </c:pt>
                <c:pt idx="1811">
                  <c:v>0.98399999999999999</c:v>
                </c:pt>
                <c:pt idx="1812">
                  <c:v>0.98799999999999999</c:v>
                </c:pt>
                <c:pt idx="1813">
                  <c:v>0.99099999999999999</c:v>
                </c:pt>
                <c:pt idx="1814">
                  <c:v>0.99299999999999999</c:v>
                </c:pt>
                <c:pt idx="1815">
                  <c:v>0.99099999999999999</c:v>
                </c:pt>
                <c:pt idx="1816">
                  <c:v>0.99099999999999999</c:v>
                </c:pt>
                <c:pt idx="1817">
                  <c:v>0.98799999999999999</c:v>
                </c:pt>
                <c:pt idx="1818">
                  <c:v>0.98699999999999999</c:v>
                </c:pt>
                <c:pt idx="1819">
                  <c:v>0.98399999999999999</c:v>
                </c:pt>
                <c:pt idx="1820">
                  <c:v>0.98199999999999998</c:v>
                </c:pt>
                <c:pt idx="1821">
                  <c:v>0.97799999999999998</c:v>
                </c:pt>
                <c:pt idx="1822">
                  <c:v>0.97499999999999998</c:v>
                </c:pt>
                <c:pt idx="1823">
                  <c:v>0.97</c:v>
                </c:pt>
                <c:pt idx="1824">
                  <c:v>0.96799999999999997</c:v>
                </c:pt>
                <c:pt idx="1825">
                  <c:v>0.96</c:v>
                </c:pt>
                <c:pt idx="1826">
                  <c:v>0.95399999999999996</c:v>
                </c:pt>
                <c:pt idx="1827">
                  <c:v>0.94599999999999995</c:v>
                </c:pt>
                <c:pt idx="1828">
                  <c:v>0.93600000000000005</c:v>
                </c:pt>
                <c:pt idx="1829">
                  <c:v>0.92300000000000004</c:v>
                </c:pt>
                <c:pt idx="1830">
                  <c:v>0.90900000000000003</c:v>
                </c:pt>
                <c:pt idx="1831">
                  <c:v>0.89300000000000002</c:v>
                </c:pt>
                <c:pt idx="1832">
                  <c:v>0.876</c:v>
                </c:pt>
                <c:pt idx="1833">
                  <c:v>0.85799999999999998</c:v>
                </c:pt>
                <c:pt idx="1834">
                  <c:v>0.83599999999999997</c:v>
                </c:pt>
                <c:pt idx="1835">
                  <c:v>0.81299999999999994</c:v>
                </c:pt>
                <c:pt idx="1836">
                  <c:v>0.78700000000000003</c:v>
                </c:pt>
                <c:pt idx="1837">
                  <c:v>0.76</c:v>
                </c:pt>
                <c:pt idx="1838">
                  <c:v>0.73299999999999998</c:v>
                </c:pt>
                <c:pt idx="1839">
                  <c:v>0.70499999999999996</c:v>
                </c:pt>
                <c:pt idx="1840">
                  <c:v>0.67700000000000005</c:v>
                </c:pt>
                <c:pt idx="1841">
                  <c:v>0.64800000000000002</c:v>
                </c:pt>
                <c:pt idx="1842">
                  <c:v>0.61799999999999999</c:v>
                </c:pt>
                <c:pt idx="1843">
                  <c:v>0.58699999999999997</c:v>
                </c:pt>
                <c:pt idx="1844">
                  <c:v>0.55500000000000005</c:v>
                </c:pt>
                <c:pt idx="1845">
                  <c:v>0.52300000000000002</c:v>
                </c:pt>
                <c:pt idx="1846">
                  <c:v>0.49099999999999999</c:v>
                </c:pt>
                <c:pt idx="1847">
                  <c:v>0.46</c:v>
                </c:pt>
                <c:pt idx="1848">
                  <c:v>0.43</c:v>
                </c:pt>
                <c:pt idx="1849">
                  <c:v>0.39900000000000002</c:v>
                </c:pt>
                <c:pt idx="1850">
                  <c:v>0.36599999999999999</c:v>
                </c:pt>
                <c:pt idx="1851">
                  <c:v>0.33</c:v>
                </c:pt>
                <c:pt idx="1852">
                  <c:v>0.29399999999999998</c:v>
                </c:pt>
                <c:pt idx="1853">
                  <c:v>0.25700000000000001</c:v>
                </c:pt>
                <c:pt idx="1854">
                  <c:v>0.224</c:v>
                </c:pt>
                <c:pt idx="1855">
                  <c:v>0.192</c:v>
                </c:pt>
                <c:pt idx="1856">
                  <c:v>0.161</c:v>
                </c:pt>
                <c:pt idx="1857">
                  <c:v>0.13200000000000001</c:v>
                </c:pt>
                <c:pt idx="1858">
                  <c:v>0.10299999999999999</c:v>
                </c:pt>
                <c:pt idx="1859">
                  <c:v>7.7399999999999997E-2</c:v>
                </c:pt>
                <c:pt idx="1860">
                  <c:v>5.11E-2</c:v>
                </c:pt>
                <c:pt idx="1861">
                  <c:v>2.47E-2</c:v>
                </c:pt>
                <c:pt idx="1862">
                  <c:v>-9.6299999999999999E-4</c:v>
                </c:pt>
                <c:pt idx="1863">
                  <c:v>-2.6499999999999999E-2</c:v>
                </c:pt>
                <c:pt idx="1864">
                  <c:v>-5.2499999999999998E-2</c:v>
                </c:pt>
                <c:pt idx="1865">
                  <c:v>-7.6999999999999999E-2</c:v>
                </c:pt>
                <c:pt idx="1866">
                  <c:v>-9.9299999999999999E-2</c:v>
                </c:pt>
                <c:pt idx="1867">
                  <c:v>-0.12</c:v>
                </c:pt>
                <c:pt idx="1868">
                  <c:v>-0.14099999999999999</c:v>
                </c:pt>
                <c:pt idx="1869">
                  <c:v>-0.16200000000000001</c:v>
                </c:pt>
                <c:pt idx="1870">
                  <c:v>-0.184</c:v>
                </c:pt>
                <c:pt idx="1871">
                  <c:v>-0.20499999999999999</c:v>
                </c:pt>
                <c:pt idx="1872">
                  <c:v>-0.22500000000000001</c:v>
                </c:pt>
                <c:pt idx="1873">
                  <c:v>-0.246</c:v>
                </c:pt>
                <c:pt idx="1874">
                  <c:v>-0.26800000000000002</c:v>
                </c:pt>
                <c:pt idx="1875">
                  <c:v>-0.28799999999999998</c:v>
                </c:pt>
                <c:pt idx="1876">
                  <c:v>-0.309</c:v>
                </c:pt>
                <c:pt idx="1877">
                  <c:v>-0.33</c:v>
                </c:pt>
                <c:pt idx="1878">
                  <c:v>-0.35</c:v>
                </c:pt>
                <c:pt idx="1879">
                  <c:v>-0.36799999999999999</c:v>
                </c:pt>
                <c:pt idx="1880">
                  <c:v>-0.38500000000000001</c:v>
                </c:pt>
                <c:pt idx="1881">
                  <c:v>-0.40200000000000002</c:v>
                </c:pt>
                <c:pt idx="1882">
                  <c:v>-0.41799999999999998</c:v>
                </c:pt>
                <c:pt idx="1883">
                  <c:v>-0.432</c:v>
                </c:pt>
                <c:pt idx="1884">
                  <c:v>-0.443</c:v>
                </c:pt>
                <c:pt idx="1885">
                  <c:v>-0.45300000000000001</c:v>
                </c:pt>
                <c:pt idx="1886">
                  <c:v>-0.46400000000000002</c:v>
                </c:pt>
                <c:pt idx="1887">
                  <c:v>-0.47299999999999998</c:v>
                </c:pt>
                <c:pt idx="1888">
                  <c:v>-0.47899999999999998</c:v>
                </c:pt>
                <c:pt idx="1889">
                  <c:v>-0.48199999999999998</c:v>
                </c:pt>
                <c:pt idx="1890">
                  <c:v>-0.48599999999999999</c:v>
                </c:pt>
                <c:pt idx="1891">
                  <c:v>-0.48499999999999999</c:v>
                </c:pt>
                <c:pt idx="1892">
                  <c:v>-0.48299999999999998</c:v>
                </c:pt>
                <c:pt idx="1893">
                  <c:v>-0.48</c:v>
                </c:pt>
                <c:pt idx="1894">
                  <c:v>-0.47499999999999998</c:v>
                </c:pt>
                <c:pt idx="1895">
                  <c:v>-0.46700000000000003</c:v>
                </c:pt>
                <c:pt idx="1896">
                  <c:v>-0.45300000000000001</c:v>
                </c:pt>
                <c:pt idx="1897">
                  <c:v>-0.435</c:v>
                </c:pt>
                <c:pt idx="1898">
                  <c:v>-0.41299999999999998</c:v>
                </c:pt>
                <c:pt idx="1899">
                  <c:v>-0.38800000000000001</c:v>
                </c:pt>
                <c:pt idx="1900">
                  <c:v>-0.36</c:v>
                </c:pt>
                <c:pt idx="1901">
                  <c:v>-0.32800000000000001</c:v>
                </c:pt>
                <c:pt idx="1902">
                  <c:v>-0.29299999999999998</c:v>
                </c:pt>
                <c:pt idx="1903">
                  <c:v>-0.25600000000000001</c:v>
                </c:pt>
                <c:pt idx="1904">
                  <c:v>-0.216</c:v>
                </c:pt>
                <c:pt idx="1905">
                  <c:v>-0.17799999999999999</c:v>
                </c:pt>
                <c:pt idx="1906">
                  <c:v>-0.14199999999999999</c:v>
                </c:pt>
                <c:pt idx="1907">
                  <c:v>-0.109</c:v>
                </c:pt>
                <c:pt idx="1908">
                  <c:v>-7.2099999999999997E-2</c:v>
                </c:pt>
                <c:pt idx="1909">
                  <c:v>-3.3700000000000001E-2</c:v>
                </c:pt>
                <c:pt idx="1910">
                  <c:v>4.9100000000000003E-3</c:v>
                </c:pt>
                <c:pt idx="1911">
                  <c:v>4.2599999999999999E-2</c:v>
                </c:pt>
                <c:pt idx="1912">
                  <c:v>7.8899999999999998E-2</c:v>
                </c:pt>
                <c:pt idx="1913">
                  <c:v>0.113</c:v>
                </c:pt>
                <c:pt idx="1914">
                  <c:v>0.14499999999999999</c:v>
                </c:pt>
                <c:pt idx="1915">
                  <c:v>0.17699999999999999</c:v>
                </c:pt>
                <c:pt idx="1916">
                  <c:v>0.20799999999999999</c:v>
                </c:pt>
                <c:pt idx="1917">
                  <c:v>0.24</c:v>
                </c:pt>
                <c:pt idx="1918">
                  <c:v>0.27</c:v>
                </c:pt>
                <c:pt idx="1919">
                  <c:v>0.3</c:v>
                </c:pt>
                <c:pt idx="1920">
                  <c:v>0.32800000000000001</c:v>
                </c:pt>
                <c:pt idx="1921">
                  <c:v>0.35199999999999998</c:v>
                </c:pt>
                <c:pt idx="1922">
                  <c:v>0.38100000000000001</c:v>
                </c:pt>
                <c:pt idx="1923">
                  <c:v>0.40699999999999997</c:v>
                </c:pt>
                <c:pt idx="1924">
                  <c:v>0.434</c:v>
                </c:pt>
                <c:pt idx="1925">
                  <c:v>0.45800000000000002</c:v>
                </c:pt>
                <c:pt idx="1926">
                  <c:v>0.48199999999999998</c:v>
                </c:pt>
                <c:pt idx="1927">
                  <c:v>0.502</c:v>
                </c:pt>
                <c:pt idx="1928">
                  <c:v>0.52500000000000002</c:v>
                </c:pt>
                <c:pt idx="1929">
                  <c:v>0.54600000000000004</c:v>
                </c:pt>
                <c:pt idx="1930">
                  <c:v>0.56799999999999995</c:v>
                </c:pt>
                <c:pt idx="1931">
                  <c:v>0.58599999999999997</c:v>
                </c:pt>
                <c:pt idx="1932">
                  <c:v>0.60399999999999998</c:v>
                </c:pt>
                <c:pt idx="1933">
                  <c:v>0.621</c:v>
                </c:pt>
                <c:pt idx="1934">
                  <c:v>0.63</c:v>
                </c:pt>
                <c:pt idx="1935">
                  <c:v>0.64300000000000002</c:v>
                </c:pt>
                <c:pt idx="1936">
                  <c:v>0.64900000000000002</c:v>
                </c:pt>
                <c:pt idx="1937">
                  <c:v>0.65500000000000003</c:v>
                </c:pt>
                <c:pt idx="1938">
                  <c:v>0.65800000000000003</c:v>
                </c:pt>
                <c:pt idx="1939">
                  <c:v>0.66</c:v>
                </c:pt>
                <c:pt idx="1940">
                  <c:v>0.65900000000000003</c:v>
                </c:pt>
                <c:pt idx="1941">
                  <c:v>0.65700000000000003</c:v>
                </c:pt>
                <c:pt idx="1942">
                  <c:v>0.65300000000000002</c:v>
                </c:pt>
                <c:pt idx="1943">
                  <c:v>0.65100000000000002</c:v>
                </c:pt>
                <c:pt idx="1944">
                  <c:v>0.64400000000000002</c:v>
                </c:pt>
                <c:pt idx="1945">
                  <c:v>0.63700000000000001</c:v>
                </c:pt>
                <c:pt idx="1946">
                  <c:v>0.628</c:v>
                </c:pt>
                <c:pt idx="1947">
                  <c:v>0.61899999999999999</c:v>
                </c:pt>
                <c:pt idx="1948">
                  <c:v>0.60899999999999999</c:v>
                </c:pt>
                <c:pt idx="1949">
                  <c:v>0.59899999999999998</c:v>
                </c:pt>
                <c:pt idx="1950">
                  <c:v>0.58799999999999997</c:v>
                </c:pt>
                <c:pt idx="1951">
                  <c:v>0.57599999999999996</c:v>
                </c:pt>
                <c:pt idx="1952">
                  <c:v>0.56299999999999994</c:v>
                </c:pt>
                <c:pt idx="1953">
                  <c:v>0.54900000000000004</c:v>
                </c:pt>
                <c:pt idx="1954">
                  <c:v>0.53500000000000003</c:v>
                </c:pt>
                <c:pt idx="1955">
                  <c:v>0.52100000000000002</c:v>
                </c:pt>
                <c:pt idx="1956">
                  <c:v>0.50600000000000001</c:v>
                </c:pt>
                <c:pt idx="1957">
                  <c:v>0.49099999999999999</c:v>
                </c:pt>
                <c:pt idx="1958">
                  <c:v>0.47499999999999998</c:v>
                </c:pt>
                <c:pt idx="1959">
                  <c:v>0.45800000000000002</c:v>
                </c:pt>
                <c:pt idx="1960">
                  <c:v>0.44</c:v>
                </c:pt>
                <c:pt idx="1961">
                  <c:v>0.42099999999999999</c:v>
                </c:pt>
                <c:pt idx="1962">
                  <c:v>0.40100000000000002</c:v>
                </c:pt>
                <c:pt idx="1963">
                  <c:v>0.38</c:v>
                </c:pt>
                <c:pt idx="1964">
                  <c:v>0.35799999999999998</c:v>
                </c:pt>
                <c:pt idx="1965">
                  <c:v>0.33500000000000002</c:v>
                </c:pt>
                <c:pt idx="1966">
                  <c:v>0.311</c:v>
                </c:pt>
                <c:pt idx="1967">
                  <c:v>0.28699999999999998</c:v>
                </c:pt>
                <c:pt idx="1968">
                  <c:v>0.26200000000000001</c:v>
                </c:pt>
                <c:pt idx="1969">
                  <c:v>0.23799999999999999</c:v>
                </c:pt>
                <c:pt idx="1970">
                  <c:v>0.21199999999999999</c:v>
                </c:pt>
                <c:pt idx="1971">
                  <c:v>0.187</c:v>
                </c:pt>
                <c:pt idx="1972">
                  <c:v>0.16200000000000001</c:v>
                </c:pt>
                <c:pt idx="1973">
                  <c:v>0.13600000000000001</c:v>
                </c:pt>
                <c:pt idx="1974">
                  <c:v>0.109</c:v>
                </c:pt>
                <c:pt idx="1975">
                  <c:v>7.9600000000000004E-2</c:v>
                </c:pt>
                <c:pt idx="1976">
                  <c:v>5.0099999999999999E-2</c:v>
                </c:pt>
                <c:pt idx="1977">
                  <c:v>2.07E-2</c:v>
                </c:pt>
                <c:pt idx="1978">
                  <c:v>-9.0100000000000006E-3</c:v>
                </c:pt>
                <c:pt idx="1979">
                  <c:v>-3.6999999999999998E-2</c:v>
                </c:pt>
                <c:pt idx="1980">
                  <c:v>-6.3E-2</c:v>
                </c:pt>
                <c:pt idx="1981">
                  <c:v>-8.8499999999999995E-2</c:v>
                </c:pt>
                <c:pt idx="1982">
                  <c:v>-0.113</c:v>
                </c:pt>
                <c:pt idx="1983">
                  <c:v>-0.13800000000000001</c:v>
                </c:pt>
                <c:pt idx="1984">
                  <c:v>-0.161</c:v>
                </c:pt>
                <c:pt idx="1985">
                  <c:v>-0.184</c:v>
                </c:pt>
                <c:pt idx="1986">
                  <c:v>-0.20699999999999999</c:v>
                </c:pt>
                <c:pt idx="1987">
                  <c:v>-0.22800000000000001</c:v>
                </c:pt>
                <c:pt idx="1988">
                  <c:v>-0.249</c:v>
                </c:pt>
                <c:pt idx="1989">
                  <c:v>-0.27</c:v>
                </c:pt>
                <c:pt idx="1990">
                  <c:v>-0.29199999999999998</c:v>
                </c:pt>
                <c:pt idx="1991">
                  <c:v>-0.314</c:v>
                </c:pt>
                <c:pt idx="1992">
                  <c:v>-0.33400000000000002</c:v>
                </c:pt>
                <c:pt idx="1993">
                  <c:v>-0.35</c:v>
                </c:pt>
                <c:pt idx="1994">
                  <c:v>-0.36699999999999999</c:v>
                </c:pt>
                <c:pt idx="1995">
                  <c:v>-0.38200000000000001</c:v>
                </c:pt>
                <c:pt idx="1996">
                  <c:v>-0.39900000000000002</c:v>
                </c:pt>
                <c:pt idx="1997">
                  <c:v>-0.41399999999999998</c:v>
                </c:pt>
                <c:pt idx="1998">
                  <c:v>-0.43</c:v>
                </c:pt>
                <c:pt idx="1999">
                  <c:v>-0.443</c:v>
                </c:pt>
                <c:pt idx="2000">
                  <c:v>-0.45600000000000002</c:v>
                </c:pt>
                <c:pt idx="2001">
                  <c:v>-0.46700000000000003</c:v>
                </c:pt>
                <c:pt idx="2002">
                  <c:v>-0.47899999999999998</c:v>
                </c:pt>
                <c:pt idx="2003">
                  <c:v>-0.48799999999999999</c:v>
                </c:pt>
                <c:pt idx="2004">
                  <c:v>-0.496</c:v>
                </c:pt>
                <c:pt idx="2005">
                  <c:v>-0.503</c:v>
                </c:pt>
                <c:pt idx="2006">
                  <c:v>-0.50900000000000001</c:v>
                </c:pt>
                <c:pt idx="2007">
                  <c:v>-0.51200000000000001</c:v>
                </c:pt>
                <c:pt idx="2008">
                  <c:v>-0.51300000000000001</c:v>
                </c:pt>
                <c:pt idx="2009">
                  <c:v>-0.51200000000000001</c:v>
                </c:pt>
                <c:pt idx="2010">
                  <c:v>-0.50800000000000001</c:v>
                </c:pt>
                <c:pt idx="2011">
                  <c:v>-0.5</c:v>
                </c:pt>
                <c:pt idx="2012">
                  <c:v>-0.48699999999999999</c:v>
                </c:pt>
                <c:pt idx="2013">
                  <c:v>-0.47099999999999997</c:v>
                </c:pt>
                <c:pt idx="2014">
                  <c:v>-0.45</c:v>
                </c:pt>
                <c:pt idx="2015">
                  <c:v>-0.42499999999999999</c:v>
                </c:pt>
                <c:pt idx="2016">
                  <c:v>-0.39500000000000002</c:v>
                </c:pt>
                <c:pt idx="2017">
                  <c:v>-0.36299999999999999</c:v>
                </c:pt>
                <c:pt idx="2018">
                  <c:v>-0.32800000000000001</c:v>
                </c:pt>
                <c:pt idx="2019">
                  <c:v>-0.29099999999999998</c:v>
                </c:pt>
                <c:pt idx="2020">
                  <c:v>-0.252</c:v>
                </c:pt>
                <c:pt idx="2021">
                  <c:v>-0.21199999999999999</c:v>
                </c:pt>
                <c:pt idx="2022">
                  <c:v>-0.17399999999999999</c:v>
                </c:pt>
                <c:pt idx="2023">
                  <c:v>-0.13400000000000001</c:v>
                </c:pt>
                <c:pt idx="2024">
                  <c:v>-9.4399999999999998E-2</c:v>
                </c:pt>
                <c:pt idx="2025">
                  <c:v>-5.4399999999999997E-2</c:v>
                </c:pt>
                <c:pt idx="2026">
                  <c:v>-1.55E-2</c:v>
                </c:pt>
                <c:pt idx="2027">
                  <c:v>2.1899999999999999E-2</c:v>
                </c:pt>
                <c:pt idx="2028">
                  <c:v>5.8500000000000003E-2</c:v>
                </c:pt>
                <c:pt idx="2029">
                  <c:v>9.3399999999999997E-2</c:v>
                </c:pt>
                <c:pt idx="2030">
                  <c:v>0.128</c:v>
                </c:pt>
                <c:pt idx="2031">
                  <c:v>0.161</c:v>
                </c:pt>
                <c:pt idx="2032">
                  <c:v>0.19400000000000001</c:v>
                </c:pt>
                <c:pt idx="2033">
                  <c:v>0.22700000000000001</c:v>
                </c:pt>
                <c:pt idx="2034">
                  <c:v>0.25900000000000001</c:v>
                </c:pt>
                <c:pt idx="2035">
                  <c:v>0.28799999999999998</c:v>
                </c:pt>
                <c:pt idx="2036">
                  <c:v>0.32200000000000001</c:v>
                </c:pt>
                <c:pt idx="2037">
                  <c:v>0.35299999999999998</c:v>
                </c:pt>
                <c:pt idx="2038">
                  <c:v>0.38600000000000001</c:v>
                </c:pt>
                <c:pt idx="2039">
                  <c:v>0.41899999999999998</c:v>
                </c:pt>
                <c:pt idx="2040">
                  <c:v>0.45500000000000002</c:v>
                </c:pt>
                <c:pt idx="2041">
                  <c:v>0.48899999999999999</c:v>
                </c:pt>
                <c:pt idx="2042">
                  <c:v>0.51900000000000002</c:v>
                </c:pt>
                <c:pt idx="2043">
                  <c:v>0.54900000000000004</c:v>
                </c:pt>
                <c:pt idx="2044">
                  <c:v>0.58299999999999996</c:v>
                </c:pt>
                <c:pt idx="2045">
                  <c:v>0.61099999999999999</c:v>
                </c:pt>
                <c:pt idx="2046">
                  <c:v>0.64400000000000002</c:v>
                </c:pt>
                <c:pt idx="2047">
                  <c:v>0.67700000000000005</c:v>
                </c:pt>
                <c:pt idx="2048">
                  <c:v>0.70399999999999996</c:v>
                </c:pt>
                <c:pt idx="2049">
                  <c:v>0.73</c:v>
                </c:pt>
                <c:pt idx="2050">
                  <c:v>0.75700000000000001</c:v>
                </c:pt>
                <c:pt idx="2051">
                  <c:v>0.77600000000000002</c:v>
                </c:pt>
                <c:pt idx="2052">
                  <c:v>0.79600000000000004</c:v>
                </c:pt>
                <c:pt idx="2053">
                  <c:v>0.81299999999999994</c:v>
                </c:pt>
                <c:pt idx="2054">
                  <c:v>0.82699999999999996</c:v>
                </c:pt>
                <c:pt idx="2055">
                  <c:v>0.83799999999999997</c:v>
                </c:pt>
                <c:pt idx="2056">
                  <c:v>0.85</c:v>
                </c:pt>
                <c:pt idx="2057">
                  <c:v>0.85699999999999998</c:v>
                </c:pt>
                <c:pt idx="2058">
                  <c:v>0.86199999999999999</c:v>
                </c:pt>
                <c:pt idx="2059">
                  <c:v>0.86899999999999999</c:v>
                </c:pt>
                <c:pt idx="2060">
                  <c:v>0.872</c:v>
                </c:pt>
                <c:pt idx="2061">
                  <c:v>0.876</c:v>
                </c:pt>
                <c:pt idx="2062">
                  <c:v>0.88</c:v>
                </c:pt>
                <c:pt idx="2063">
                  <c:v>0.88600000000000001</c:v>
                </c:pt>
                <c:pt idx="2064">
                  <c:v>0.89100000000000001</c:v>
                </c:pt>
                <c:pt idx="2065">
                  <c:v>0.89600000000000002</c:v>
                </c:pt>
                <c:pt idx="2066">
                  <c:v>0.9</c:v>
                </c:pt>
                <c:pt idx="2067">
                  <c:v>0.90400000000000003</c:v>
                </c:pt>
                <c:pt idx="2068">
                  <c:v>0.90600000000000003</c:v>
                </c:pt>
                <c:pt idx="2069">
                  <c:v>0.90800000000000003</c:v>
                </c:pt>
                <c:pt idx="2070">
                  <c:v>0.90900000000000003</c:v>
                </c:pt>
                <c:pt idx="2071">
                  <c:v>0.90900000000000003</c:v>
                </c:pt>
                <c:pt idx="2072">
                  <c:v>0.90800000000000003</c:v>
                </c:pt>
                <c:pt idx="2073">
                  <c:v>0.90900000000000003</c:v>
                </c:pt>
                <c:pt idx="2074">
                  <c:v>0.90400000000000003</c:v>
                </c:pt>
                <c:pt idx="2075">
                  <c:v>0.89800000000000002</c:v>
                </c:pt>
                <c:pt idx="2076">
                  <c:v>0.88900000000000001</c:v>
                </c:pt>
                <c:pt idx="2077">
                  <c:v>0.879</c:v>
                </c:pt>
                <c:pt idx="2078">
                  <c:v>0.86599999999999999</c:v>
                </c:pt>
                <c:pt idx="2079">
                  <c:v>0.85299999999999998</c:v>
                </c:pt>
                <c:pt idx="2080">
                  <c:v>0.83799999999999997</c:v>
                </c:pt>
                <c:pt idx="2081">
                  <c:v>0.82</c:v>
                </c:pt>
                <c:pt idx="2082">
                  <c:v>0.79900000000000004</c:v>
                </c:pt>
                <c:pt idx="2083">
                  <c:v>0.77600000000000002</c:v>
                </c:pt>
                <c:pt idx="2084">
                  <c:v>0.751</c:v>
                </c:pt>
                <c:pt idx="2085">
                  <c:v>0.72399999999999998</c:v>
                </c:pt>
                <c:pt idx="2086">
                  <c:v>0.69599999999999995</c:v>
                </c:pt>
                <c:pt idx="2087">
                  <c:v>0.66700000000000004</c:v>
                </c:pt>
                <c:pt idx="2088">
                  <c:v>0.63700000000000001</c:v>
                </c:pt>
                <c:pt idx="2089">
                  <c:v>0.60599999999999998</c:v>
                </c:pt>
                <c:pt idx="2090">
                  <c:v>0.57399999999999995</c:v>
                </c:pt>
                <c:pt idx="2091">
                  <c:v>0.54</c:v>
                </c:pt>
                <c:pt idx="2092">
                  <c:v>0.50600000000000001</c:v>
                </c:pt>
                <c:pt idx="2093">
                  <c:v>0.47099999999999997</c:v>
                </c:pt>
                <c:pt idx="2094">
                  <c:v>0.436</c:v>
                </c:pt>
                <c:pt idx="2095">
                  <c:v>0.40200000000000002</c:v>
                </c:pt>
                <c:pt idx="2096">
                  <c:v>0.36799999999999999</c:v>
                </c:pt>
                <c:pt idx="2097">
                  <c:v>0.33500000000000002</c:v>
                </c:pt>
                <c:pt idx="2098">
                  <c:v>0.29899999999999999</c:v>
                </c:pt>
                <c:pt idx="2099">
                  <c:v>0.26200000000000001</c:v>
                </c:pt>
                <c:pt idx="2100">
                  <c:v>0.223</c:v>
                </c:pt>
                <c:pt idx="2101">
                  <c:v>0.185</c:v>
                </c:pt>
                <c:pt idx="2102">
                  <c:v>0.14799999999999999</c:v>
                </c:pt>
                <c:pt idx="2103">
                  <c:v>0.111</c:v>
                </c:pt>
                <c:pt idx="2104">
                  <c:v>7.6999999999999999E-2</c:v>
                </c:pt>
                <c:pt idx="2105">
                  <c:v>4.53E-2</c:v>
                </c:pt>
                <c:pt idx="2106">
                  <c:v>1.3599999999999999E-2</c:v>
                </c:pt>
                <c:pt idx="2107">
                  <c:v>-1.6299999999999999E-2</c:v>
                </c:pt>
                <c:pt idx="2108">
                  <c:v>-4.6699999999999998E-2</c:v>
                </c:pt>
                <c:pt idx="2109">
                  <c:v>-7.5999999999999998E-2</c:v>
                </c:pt>
                <c:pt idx="2110">
                  <c:v>-0.105</c:v>
                </c:pt>
                <c:pt idx="2111">
                  <c:v>-0.13500000000000001</c:v>
                </c:pt>
                <c:pt idx="2112">
                  <c:v>-0.16400000000000001</c:v>
                </c:pt>
                <c:pt idx="2113">
                  <c:v>-0.188</c:v>
                </c:pt>
                <c:pt idx="2114">
                  <c:v>-0.21099999999999999</c:v>
                </c:pt>
                <c:pt idx="2115">
                  <c:v>-0.23300000000000001</c:v>
                </c:pt>
                <c:pt idx="2116">
                  <c:v>-0.255</c:v>
                </c:pt>
                <c:pt idx="2117">
                  <c:v>-0.27700000000000002</c:v>
                </c:pt>
                <c:pt idx="2118">
                  <c:v>-0.29899999999999999</c:v>
                </c:pt>
                <c:pt idx="2119">
                  <c:v>-0.31900000000000001</c:v>
                </c:pt>
                <c:pt idx="2120">
                  <c:v>-0.33700000000000002</c:v>
                </c:pt>
                <c:pt idx="2121">
                  <c:v>-0.35399999999999998</c:v>
                </c:pt>
                <c:pt idx="2122">
                  <c:v>-0.371</c:v>
                </c:pt>
                <c:pt idx="2123">
                  <c:v>-0.38700000000000001</c:v>
                </c:pt>
                <c:pt idx="2124">
                  <c:v>-0.40300000000000002</c:v>
                </c:pt>
                <c:pt idx="2125">
                  <c:v>-0.41799999999999998</c:v>
                </c:pt>
                <c:pt idx="2126">
                  <c:v>-0.432</c:v>
                </c:pt>
                <c:pt idx="2127">
                  <c:v>-0.44500000000000001</c:v>
                </c:pt>
                <c:pt idx="2128">
                  <c:v>-0.45700000000000002</c:v>
                </c:pt>
                <c:pt idx="2129">
                  <c:v>-0.46800000000000003</c:v>
                </c:pt>
                <c:pt idx="2130">
                  <c:v>-0.47799999999999998</c:v>
                </c:pt>
                <c:pt idx="2131">
                  <c:v>-0.48599999999999999</c:v>
                </c:pt>
                <c:pt idx="2132">
                  <c:v>-0.49299999999999999</c:v>
                </c:pt>
                <c:pt idx="2133">
                  <c:v>-0.498</c:v>
                </c:pt>
                <c:pt idx="2134">
                  <c:v>-0.502</c:v>
                </c:pt>
                <c:pt idx="2135">
                  <c:v>-0.505</c:v>
                </c:pt>
                <c:pt idx="2136">
                  <c:v>-0.505</c:v>
                </c:pt>
                <c:pt idx="2137">
                  <c:v>-0.504</c:v>
                </c:pt>
                <c:pt idx="2138">
                  <c:v>-0.5</c:v>
                </c:pt>
                <c:pt idx="2139">
                  <c:v>-0.49299999999999999</c:v>
                </c:pt>
                <c:pt idx="2140">
                  <c:v>-0.48399999999999999</c:v>
                </c:pt>
                <c:pt idx="2141">
                  <c:v>-0.47399999999999998</c:v>
                </c:pt>
                <c:pt idx="2142">
                  <c:v>-0.46200000000000002</c:v>
                </c:pt>
                <c:pt idx="2143">
                  <c:v>-0.44700000000000001</c:v>
                </c:pt>
                <c:pt idx="2144">
                  <c:v>-0.42699999999999999</c:v>
                </c:pt>
                <c:pt idx="2145">
                  <c:v>-0.40600000000000003</c:v>
                </c:pt>
                <c:pt idx="2146">
                  <c:v>-0.38200000000000001</c:v>
                </c:pt>
                <c:pt idx="2147">
                  <c:v>-0.35599999999999998</c:v>
                </c:pt>
                <c:pt idx="2148">
                  <c:v>-0.33</c:v>
                </c:pt>
                <c:pt idx="2149">
                  <c:v>-0.30299999999999999</c:v>
                </c:pt>
                <c:pt idx="2150">
                  <c:v>-0.27500000000000002</c:v>
                </c:pt>
                <c:pt idx="2151">
                  <c:v>-0.247</c:v>
                </c:pt>
                <c:pt idx="2152">
                  <c:v>-0.22</c:v>
                </c:pt>
                <c:pt idx="2153">
                  <c:v>-0.193</c:v>
                </c:pt>
                <c:pt idx="2154">
                  <c:v>-0.16400000000000001</c:v>
                </c:pt>
                <c:pt idx="2155">
                  <c:v>-0.13500000000000001</c:v>
                </c:pt>
                <c:pt idx="2156">
                  <c:v>-0.106</c:v>
                </c:pt>
                <c:pt idx="2157">
                  <c:v>-7.7100000000000002E-2</c:v>
                </c:pt>
                <c:pt idx="2158">
                  <c:v>-4.8599999999999997E-2</c:v>
                </c:pt>
                <c:pt idx="2159">
                  <c:v>-2.1100000000000001E-2</c:v>
                </c:pt>
                <c:pt idx="2160">
                  <c:v>5.9699999999999996E-3</c:v>
                </c:pt>
                <c:pt idx="2161">
                  <c:v>3.3300000000000003E-2</c:v>
                </c:pt>
                <c:pt idx="2162">
                  <c:v>6.0400000000000002E-2</c:v>
                </c:pt>
                <c:pt idx="2163">
                  <c:v>8.7099999999999997E-2</c:v>
                </c:pt>
                <c:pt idx="2164">
                  <c:v>0.113</c:v>
                </c:pt>
                <c:pt idx="2165">
                  <c:v>0.14099999999999999</c:v>
                </c:pt>
                <c:pt idx="2166">
                  <c:v>0.16600000000000001</c:v>
                </c:pt>
                <c:pt idx="2167">
                  <c:v>0.19</c:v>
                </c:pt>
                <c:pt idx="2168">
                  <c:v>0.21</c:v>
                </c:pt>
                <c:pt idx="2169">
                  <c:v>0.23</c:v>
                </c:pt>
                <c:pt idx="2170">
                  <c:v>0.248</c:v>
                </c:pt>
                <c:pt idx="2171">
                  <c:v>0.26300000000000001</c:v>
                </c:pt>
                <c:pt idx="2172">
                  <c:v>0.28399999999999997</c:v>
                </c:pt>
                <c:pt idx="2173">
                  <c:v>0.29899999999999999</c:v>
                </c:pt>
                <c:pt idx="2174">
                  <c:v>0.314</c:v>
                </c:pt>
                <c:pt idx="2175">
                  <c:v>0.32700000000000001</c:v>
                </c:pt>
                <c:pt idx="2176">
                  <c:v>0.34</c:v>
                </c:pt>
                <c:pt idx="2177">
                  <c:v>0.35</c:v>
                </c:pt>
                <c:pt idx="2178">
                  <c:v>0.35899999999999999</c:v>
                </c:pt>
                <c:pt idx="2179">
                  <c:v>0.36499999999999999</c:v>
                </c:pt>
                <c:pt idx="2180">
                  <c:v>0.371</c:v>
                </c:pt>
                <c:pt idx="2181">
                  <c:v>0.376</c:v>
                </c:pt>
                <c:pt idx="2182">
                  <c:v>0.38100000000000001</c:v>
                </c:pt>
                <c:pt idx="2183">
                  <c:v>0.38500000000000001</c:v>
                </c:pt>
                <c:pt idx="2184">
                  <c:v>0.38800000000000001</c:v>
                </c:pt>
                <c:pt idx="2185">
                  <c:v>0.39100000000000001</c:v>
                </c:pt>
                <c:pt idx="2186">
                  <c:v>0.39600000000000002</c:v>
                </c:pt>
                <c:pt idx="2187">
                  <c:v>0.39500000000000002</c:v>
                </c:pt>
                <c:pt idx="2188">
                  <c:v>0.39500000000000002</c:v>
                </c:pt>
                <c:pt idx="2189">
                  <c:v>0.39300000000000002</c:v>
                </c:pt>
                <c:pt idx="2190">
                  <c:v>0.39200000000000002</c:v>
                </c:pt>
                <c:pt idx="2191">
                  <c:v>0.39200000000000002</c:v>
                </c:pt>
                <c:pt idx="2192">
                  <c:v>0.39200000000000002</c:v>
                </c:pt>
                <c:pt idx="2193">
                  <c:v>0.39100000000000001</c:v>
                </c:pt>
                <c:pt idx="2194">
                  <c:v>0.39</c:v>
                </c:pt>
                <c:pt idx="2195">
                  <c:v>0.38800000000000001</c:v>
                </c:pt>
                <c:pt idx="2196">
                  <c:v>0.38400000000000001</c:v>
                </c:pt>
                <c:pt idx="2197">
                  <c:v>0.379</c:v>
                </c:pt>
                <c:pt idx="2198">
                  <c:v>0.373</c:v>
                </c:pt>
                <c:pt idx="2199">
                  <c:v>0.36799999999999999</c:v>
                </c:pt>
                <c:pt idx="2200">
                  <c:v>0.36099999999999999</c:v>
                </c:pt>
                <c:pt idx="2201">
                  <c:v>0.35499999999999998</c:v>
                </c:pt>
                <c:pt idx="2202">
                  <c:v>0.34799999999999998</c:v>
                </c:pt>
                <c:pt idx="2203">
                  <c:v>0.34</c:v>
                </c:pt>
                <c:pt idx="2204">
                  <c:v>0.33100000000000002</c:v>
                </c:pt>
                <c:pt idx="2205">
                  <c:v>0.32200000000000001</c:v>
                </c:pt>
                <c:pt idx="2206">
                  <c:v>0.312</c:v>
                </c:pt>
                <c:pt idx="2207">
                  <c:v>0.30099999999999999</c:v>
                </c:pt>
                <c:pt idx="2208">
                  <c:v>0.28999999999999998</c:v>
                </c:pt>
                <c:pt idx="2209">
                  <c:v>0.28000000000000003</c:v>
                </c:pt>
                <c:pt idx="2210">
                  <c:v>0.26900000000000002</c:v>
                </c:pt>
                <c:pt idx="2211">
                  <c:v>0.25700000000000001</c:v>
                </c:pt>
                <c:pt idx="2212">
                  <c:v>0.245</c:v>
                </c:pt>
                <c:pt idx="2213">
                  <c:v>0.23200000000000001</c:v>
                </c:pt>
                <c:pt idx="2214">
                  <c:v>0.218</c:v>
                </c:pt>
                <c:pt idx="2215">
                  <c:v>0.20200000000000001</c:v>
                </c:pt>
                <c:pt idx="2216">
                  <c:v>0.184</c:v>
                </c:pt>
                <c:pt idx="2217">
                  <c:v>0.16600000000000001</c:v>
                </c:pt>
                <c:pt idx="2218">
                  <c:v>0.14599999999999999</c:v>
                </c:pt>
                <c:pt idx="2219">
                  <c:v>0.125</c:v>
                </c:pt>
                <c:pt idx="2220">
                  <c:v>0.10299999999999999</c:v>
                </c:pt>
                <c:pt idx="2221">
                  <c:v>8.0799999999999997E-2</c:v>
                </c:pt>
                <c:pt idx="2222">
                  <c:v>5.7799999999999997E-2</c:v>
                </c:pt>
                <c:pt idx="2223">
                  <c:v>3.5099999999999999E-2</c:v>
                </c:pt>
                <c:pt idx="2224">
                  <c:v>1.17E-2</c:v>
                </c:pt>
                <c:pt idx="2225">
                  <c:v>-1.2200000000000001E-2</c:v>
                </c:pt>
                <c:pt idx="2226">
                  <c:v>-3.7400000000000003E-2</c:v>
                </c:pt>
                <c:pt idx="2227">
                  <c:v>-6.3200000000000006E-2</c:v>
                </c:pt>
                <c:pt idx="2228">
                  <c:v>-8.7900000000000006E-2</c:v>
                </c:pt>
                <c:pt idx="2229">
                  <c:v>-0.112</c:v>
                </c:pt>
                <c:pt idx="2230">
                  <c:v>-0.13400000000000001</c:v>
                </c:pt>
                <c:pt idx="2231">
                  <c:v>-0.156</c:v>
                </c:pt>
                <c:pt idx="2232">
                  <c:v>-0.17399999999999999</c:v>
                </c:pt>
                <c:pt idx="2233">
                  <c:v>-0.193</c:v>
                </c:pt>
                <c:pt idx="2234">
                  <c:v>-0.21099999999999999</c:v>
                </c:pt>
                <c:pt idx="2235">
                  <c:v>-0.22800000000000001</c:v>
                </c:pt>
                <c:pt idx="2236">
                  <c:v>-0.246</c:v>
                </c:pt>
                <c:pt idx="2237">
                  <c:v>-0.26400000000000001</c:v>
                </c:pt>
                <c:pt idx="2238">
                  <c:v>-0.28199999999999997</c:v>
                </c:pt>
                <c:pt idx="2239">
                  <c:v>-0.3</c:v>
                </c:pt>
                <c:pt idx="2240">
                  <c:v>-0.32</c:v>
                </c:pt>
                <c:pt idx="2241">
                  <c:v>-0.33800000000000002</c:v>
                </c:pt>
                <c:pt idx="2242">
                  <c:v>-0.35899999999999999</c:v>
                </c:pt>
                <c:pt idx="2243">
                  <c:v>-0.379</c:v>
                </c:pt>
                <c:pt idx="2244">
                  <c:v>-0.39700000000000002</c:v>
                </c:pt>
                <c:pt idx="2245">
                  <c:v>-0.41499999999999998</c:v>
                </c:pt>
                <c:pt idx="2246">
                  <c:v>-0.43</c:v>
                </c:pt>
                <c:pt idx="2247">
                  <c:v>-0.44400000000000001</c:v>
                </c:pt>
                <c:pt idx="2248">
                  <c:v>-0.45600000000000002</c:v>
                </c:pt>
                <c:pt idx="2249">
                  <c:v>-0.46600000000000003</c:v>
                </c:pt>
                <c:pt idx="2250">
                  <c:v>-0.47499999999999998</c:v>
                </c:pt>
                <c:pt idx="2251">
                  <c:v>-0.48499999999999999</c:v>
                </c:pt>
                <c:pt idx="2252">
                  <c:v>-0.49299999999999999</c:v>
                </c:pt>
                <c:pt idx="2253">
                  <c:v>-0.499</c:v>
                </c:pt>
                <c:pt idx="2254">
                  <c:v>-0.502</c:v>
                </c:pt>
                <c:pt idx="2255">
                  <c:v>-0.502</c:v>
                </c:pt>
                <c:pt idx="2256">
                  <c:v>-0.5</c:v>
                </c:pt>
                <c:pt idx="2257">
                  <c:v>-0.49399999999999999</c:v>
                </c:pt>
                <c:pt idx="2258">
                  <c:v>-0.48799999999999999</c:v>
                </c:pt>
                <c:pt idx="2259">
                  <c:v>-0.48</c:v>
                </c:pt>
                <c:pt idx="2260">
                  <c:v>-0.47</c:v>
                </c:pt>
                <c:pt idx="2261">
                  <c:v>-0.45900000000000002</c:v>
                </c:pt>
                <c:pt idx="2262">
                  <c:v>-0.44400000000000001</c:v>
                </c:pt>
                <c:pt idx="2263">
                  <c:v>-0.42499999999999999</c:v>
                </c:pt>
                <c:pt idx="2264">
                  <c:v>-0.40100000000000002</c:v>
                </c:pt>
                <c:pt idx="2265">
                  <c:v>-0.374</c:v>
                </c:pt>
                <c:pt idx="2266">
                  <c:v>-0.34399999999999997</c:v>
                </c:pt>
                <c:pt idx="2267">
                  <c:v>-0.311</c:v>
                </c:pt>
                <c:pt idx="2268">
                  <c:v>-0.27600000000000002</c:v>
                </c:pt>
                <c:pt idx="2269">
                  <c:v>-0.24</c:v>
                </c:pt>
                <c:pt idx="2270">
                  <c:v>-0.20499999999999999</c:v>
                </c:pt>
                <c:pt idx="2271">
                  <c:v>-0.16900000000000001</c:v>
                </c:pt>
                <c:pt idx="2272">
                  <c:v>-0.13500000000000001</c:v>
                </c:pt>
                <c:pt idx="2273">
                  <c:v>-9.9099999999999994E-2</c:v>
                </c:pt>
                <c:pt idx="2274">
                  <c:v>-6.0999999999999999E-2</c:v>
                </c:pt>
                <c:pt idx="2275">
                  <c:v>-2.35E-2</c:v>
                </c:pt>
                <c:pt idx="2276">
                  <c:v>1.1299999999999999E-2</c:v>
                </c:pt>
                <c:pt idx="2277">
                  <c:v>4.6199999999999998E-2</c:v>
                </c:pt>
                <c:pt idx="2278">
                  <c:v>7.9299999999999995E-2</c:v>
                </c:pt>
                <c:pt idx="2279">
                  <c:v>0.111</c:v>
                </c:pt>
                <c:pt idx="2280">
                  <c:v>0.14199999999999999</c:v>
                </c:pt>
                <c:pt idx="2281">
                  <c:v>0.17199999999999999</c:v>
                </c:pt>
                <c:pt idx="2282">
                  <c:v>0.20200000000000001</c:v>
                </c:pt>
                <c:pt idx="2283">
                  <c:v>0.22800000000000001</c:v>
                </c:pt>
                <c:pt idx="2284">
                  <c:v>0.25800000000000001</c:v>
                </c:pt>
                <c:pt idx="2285">
                  <c:v>0.28699999999999998</c:v>
                </c:pt>
                <c:pt idx="2286">
                  <c:v>0.318</c:v>
                </c:pt>
                <c:pt idx="2287">
                  <c:v>0.35</c:v>
                </c:pt>
                <c:pt idx="2288">
                  <c:v>0.38300000000000001</c:v>
                </c:pt>
                <c:pt idx="2289">
                  <c:v>0.41399999999999998</c:v>
                </c:pt>
                <c:pt idx="2290">
                  <c:v>0.44700000000000001</c:v>
                </c:pt>
                <c:pt idx="2291">
                  <c:v>0.47499999999999998</c:v>
                </c:pt>
                <c:pt idx="2292">
                  <c:v>0.50600000000000001</c:v>
                </c:pt>
                <c:pt idx="2293">
                  <c:v>0.54</c:v>
                </c:pt>
                <c:pt idx="2294">
                  <c:v>0.56899999999999995</c:v>
                </c:pt>
                <c:pt idx="2295">
                  <c:v>0.59899999999999998</c:v>
                </c:pt>
                <c:pt idx="2296">
                  <c:v>0.628</c:v>
                </c:pt>
                <c:pt idx="2297">
                  <c:v>0.65</c:v>
                </c:pt>
                <c:pt idx="2298">
                  <c:v>0.67200000000000004</c:v>
                </c:pt>
                <c:pt idx="2299">
                  <c:v>0.69299999999999995</c:v>
                </c:pt>
                <c:pt idx="2300">
                  <c:v>0.70799999999999996</c:v>
                </c:pt>
                <c:pt idx="2301">
                  <c:v>0.72199999999999998</c:v>
                </c:pt>
                <c:pt idx="2302">
                  <c:v>0.73199999999999998</c:v>
                </c:pt>
                <c:pt idx="2303">
                  <c:v>0.74199999999999999</c:v>
                </c:pt>
                <c:pt idx="2304">
                  <c:v>0.747</c:v>
                </c:pt>
                <c:pt idx="2305">
                  <c:v>0.749</c:v>
                </c:pt>
                <c:pt idx="2306">
                  <c:v>0.75</c:v>
                </c:pt>
                <c:pt idx="2307">
                  <c:v>0.747</c:v>
                </c:pt>
                <c:pt idx="2308">
                  <c:v>0.74399999999999999</c:v>
                </c:pt>
                <c:pt idx="2309">
                  <c:v>0.74</c:v>
                </c:pt>
                <c:pt idx="2310">
                  <c:v>0.73599999999999999</c:v>
                </c:pt>
                <c:pt idx="2311">
                  <c:v>0.73199999999999998</c:v>
                </c:pt>
                <c:pt idx="2312">
                  <c:v>0.72799999999999998</c:v>
                </c:pt>
                <c:pt idx="2313">
                  <c:v>0.72499999999999998</c:v>
                </c:pt>
                <c:pt idx="2314">
                  <c:v>0.71699999999999997</c:v>
                </c:pt>
                <c:pt idx="2315">
                  <c:v>0.70899999999999996</c:v>
                </c:pt>
                <c:pt idx="2316">
                  <c:v>0.69899999999999995</c:v>
                </c:pt>
                <c:pt idx="2317">
                  <c:v>0.69</c:v>
                </c:pt>
                <c:pt idx="2318">
                  <c:v>0.68</c:v>
                </c:pt>
                <c:pt idx="2319">
                  <c:v>0.67</c:v>
                </c:pt>
                <c:pt idx="2320">
                  <c:v>0.66</c:v>
                </c:pt>
                <c:pt idx="2321">
                  <c:v>0.64900000000000002</c:v>
                </c:pt>
                <c:pt idx="2322">
                  <c:v>0.63600000000000001</c:v>
                </c:pt>
                <c:pt idx="2323">
                  <c:v>0.622</c:v>
                </c:pt>
                <c:pt idx="2324">
                  <c:v>0.60599999999999998</c:v>
                </c:pt>
                <c:pt idx="2325">
                  <c:v>0.59</c:v>
                </c:pt>
                <c:pt idx="2326">
                  <c:v>0.57099999999999995</c:v>
                </c:pt>
                <c:pt idx="2327">
                  <c:v>0.55100000000000005</c:v>
                </c:pt>
                <c:pt idx="2328">
                  <c:v>0.53</c:v>
                </c:pt>
                <c:pt idx="2329">
                  <c:v>0.50900000000000001</c:v>
                </c:pt>
                <c:pt idx="2330">
                  <c:v>0.48699999999999999</c:v>
                </c:pt>
                <c:pt idx="2331">
                  <c:v>0.46400000000000002</c:v>
                </c:pt>
                <c:pt idx="2332">
                  <c:v>0.44</c:v>
                </c:pt>
                <c:pt idx="2333">
                  <c:v>0.41499999999999998</c:v>
                </c:pt>
                <c:pt idx="2334">
                  <c:v>0.38800000000000001</c:v>
                </c:pt>
                <c:pt idx="2335">
                  <c:v>0.36099999999999999</c:v>
                </c:pt>
                <c:pt idx="2336">
                  <c:v>0.33300000000000002</c:v>
                </c:pt>
                <c:pt idx="2337">
                  <c:v>0.30499999999999999</c:v>
                </c:pt>
                <c:pt idx="2338">
                  <c:v>0.27800000000000002</c:v>
                </c:pt>
                <c:pt idx="2339">
                  <c:v>0.251</c:v>
                </c:pt>
                <c:pt idx="2340">
                  <c:v>0.22600000000000001</c:v>
                </c:pt>
                <c:pt idx="2341">
                  <c:v>0.2</c:v>
                </c:pt>
                <c:pt idx="2342">
                  <c:v>0.17299999999999999</c:v>
                </c:pt>
                <c:pt idx="2343">
                  <c:v>0.14399999999999999</c:v>
                </c:pt>
                <c:pt idx="2344">
                  <c:v>0.113</c:v>
                </c:pt>
                <c:pt idx="2345">
                  <c:v>8.3199999999999996E-2</c:v>
                </c:pt>
                <c:pt idx="2346">
                  <c:v>5.1900000000000002E-2</c:v>
                </c:pt>
                <c:pt idx="2347">
                  <c:v>2.2700000000000001E-2</c:v>
                </c:pt>
                <c:pt idx="2348">
                  <c:v>-4.8799999999999998E-3</c:v>
                </c:pt>
                <c:pt idx="2349">
                  <c:v>-3.1E-2</c:v>
                </c:pt>
                <c:pt idx="2350">
                  <c:v>-5.5199999999999999E-2</c:v>
                </c:pt>
                <c:pt idx="2351">
                  <c:v>-7.6799999999999993E-2</c:v>
                </c:pt>
                <c:pt idx="2352">
                  <c:v>-9.8100000000000007E-2</c:v>
                </c:pt>
                <c:pt idx="2353">
                  <c:v>-0.12</c:v>
                </c:pt>
                <c:pt idx="2354">
                  <c:v>-0.14199999999999999</c:v>
                </c:pt>
                <c:pt idx="2355">
                  <c:v>-0.16400000000000001</c:v>
                </c:pt>
                <c:pt idx="2356">
                  <c:v>-0.186</c:v>
                </c:pt>
                <c:pt idx="2357">
                  <c:v>-0.21</c:v>
                </c:pt>
                <c:pt idx="2358">
                  <c:v>-0.23200000000000001</c:v>
                </c:pt>
                <c:pt idx="2359">
                  <c:v>-0.255</c:v>
                </c:pt>
                <c:pt idx="2360">
                  <c:v>-0.27400000000000002</c:v>
                </c:pt>
                <c:pt idx="2361">
                  <c:v>-0.29199999999999998</c:v>
                </c:pt>
                <c:pt idx="2362">
                  <c:v>-0.309</c:v>
                </c:pt>
                <c:pt idx="2363">
                  <c:v>-0.32700000000000001</c:v>
                </c:pt>
                <c:pt idx="2364">
                  <c:v>-0.34599999999999997</c:v>
                </c:pt>
                <c:pt idx="2365">
                  <c:v>-0.36599999999999999</c:v>
                </c:pt>
                <c:pt idx="2366">
                  <c:v>-0.38300000000000001</c:v>
                </c:pt>
                <c:pt idx="2367">
                  <c:v>-0.40100000000000002</c:v>
                </c:pt>
                <c:pt idx="2368">
                  <c:v>-0.41699999999999998</c:v>
                </c:pt>
                <c:pt idx="2369">
                  <c:v>-0.432</c:v>
                </c:pt>
                <c:pt idx="2370">
                  <c:v>-0.44400000000000001</c:v>
                </c:pt>
                <c:pt idx="2371">
                  <c:v>-0.45800000000000002</c:v>
                </c:pt>
                <c:pt idx="2372">
                  <c:v>-0.47099999999999997</c:v>
                </c:pt>
                <c:pt idx="2373">
                  <c:v>-0.48599999999999999</c:v>
                </c:pt>
                <c:pt idx="2374">
                  <c:v>-0.499</c:v>
                </c:pt>
                <c:pt idx="2375">
                  <c:v>-0.51100000000000001</c:v>
                </c:pt>
                <c:pt idx="2376">
                  <c:v>-0.52200000000000002</c:v>
                </c:pt>
                <c:pt idx="2377">
                  <c:v>-0.53300000000000003</c:v>
                </c:pt>
                <c:pt idx="2378">
                  <c:v>-0.54200000000000004</c:v>
                </c:pt>
                <c:pt idx="2379">
                  <c:v>-0.54900000000000004</c:v>
                </c:pt>
                <c:pt idx="2380">
                  <c:v>-0.55400000000000005</c:v>
                </c:pt>
                <c:pt idx="2381">
                  <c:v>-0.55900000000000005</c:v>
                </c:pt>
                <c:pt idx="2382">
                  <c:v>-0.56299999999999994</c:v>
                </c:pt>
                <c:pt idx="2383">
                  <c:v>-0.56499999999999995</c:v>
                </c:pt>
                <c:pt idx="2384">
                  <c:v>-0.56499999999999995</c:v>
                </c:pt>
                <c:pt idx="2385">
                  <c:v>-0.56399999999999995</c:v>
                </c:pt>
                <c:pt idx="2386">
                  <c:v>-0.55900000000000005</c:v>
                </c:pt>
                <c:pt idx="2387">
                  <c:v>-0.55100000000000005</c:v>
                </c:pt>
                <c:pt idx="2388">
                  <c:v>-0.54</c:v>
                </c:pt>
                <c:pt idx="2389">
                  <c:v>-0.52600000000000002</c:v>
                </c:pt>
                <c:pt idx="2390">
                  <c:v>-0.50800000000000001</c:v>
                </c:pt>
                <c:pt idx="2391">
                  <c:v>-0.49</c:v>
                </c:pt>
                <c:pt idx="2392">
                  <c:v>-0.47</c:v>
                </c:pt>
                <c:pt idx="2393">
                  <c:v>-0.44800000000000001</c:v>
                </c:pt>
                <c:pt idx="2394">
                  <c:v>-0.42499999999999999</c:v>
                </c:pt>
                <c:pt idx="2395">
                  <c:v>-0.40200000000000002</c:v>
                </c:pt>
                <c:pt idx="2396">
                  <c:v>-0.38100000000000001</c:v>
                </c:pt>
                <c:pt idx="2397">
                  <c:v>-0.36299999999999999</c:v>
                </c:pt>
                <c:pt idx="2398">
                  <c:v>-0.34599999999999997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873664"/>
        <c:axId val="122635392"/>
      </c:scatterChart>
      <c:valAx>
        <c:axId val="117873664"/>
        <c:scaling>
          <c:orientation val="minMax"/>
          <c:max val="1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Days since 10/25/2012</a:t>
                </a: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low"/>
        <c:crossAx val="122635392"/>
        <c:crosses val="autoZero"/>
        <c:crossBetween val="midCat"/>
      </c:valAx>
      <c:valAx>
        <c:axId val="1226353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</a:t>
                </a:r>
                <a:r>
                  <a:rPr lang="en-US" baseline="0"/>
                  <a:t> Level above MSL (m)</a:t>
                </a:r>
                <a:endParaRPr lang="en-US"/>
              </a:p>
            </c:rich>
          </c:tx>
          <c:layout/>
          <c:overlay val="0"/>
        </c:title>
        <c:numFmt formatCode="0.0" sourceLinked="0"/>
        <c:majorTickMark val="none"/>
        <c:minorTickMark val="none"/>
        <c:tickLblPos val="nextTo"/>
        <c:crossAx val="117873664"/>
        <c:crosses val="autoZero"/>
        <c:crossBetween val="midCat"/>
      </c:valAx>
      <c:spPr>
        <a:ln>
          <a:solidFill>
            <a:schemeClr val="bg1">
              <a:lumMod val="6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0631062421545133"/>
          <c:y val="0.19168780985710118"/>
          <c:w val="0.19429713642035978"/>
          <c:h val="0.13502697579469233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327266-A2F1-4BB0-809A-EE210170501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5F70897-F218-4536-BDEF-FE99B3475E3F}">
      <dgm:prSet phldrT="[Text]"/>
      <dgm:spPr/>
      <dgm:t>
        <a:bodyPr/>
        <a:lstStyle/>
        <a:p>
          <a:r>
            <a:rPr lang="en-US" dirty="0" smtClean="0"/>
            <a:t>Mosaic dataset</a:t>
          </a:r>
          <a:endParaRPr lang="en-US" dirty="0"/>
        </a:p>
      </dgm:t>
    </dgm:pt>
    <dgm:pt modelId="{B3B92D6B-DFE6-40D6-8082-893BBA34759E}" type="parTrans" cxnId="{3311A52C-F69A-43AD-A4E5-AA608ED0FE25}">
      <dgm:prSet/>
      <dgm:spPr/>
      <dgm:t>
        <a:bodyPr/>
        <a:lstStyle/>
        <a:p>
          <a:endParaRPr lang="en-US"/>
        </a:p>
      </dgm:t>
    </dgm:pt>
    <dgm:pt modelId="{412A49FF-BC89-4C61-B6B4-37D431317C3C}" type="sibTrans" cxnId="{3311A52C-F69A-43AD-A4E5-AA608ED0FE25}">
      <dgm:prSet/>
      <dgm:spPr/>
      <dgm:t>
        <a:bodyPr/>
        <a:lstStyle/>
        <a:p>
          <a:endParaRPr lang="en-US"/>
        </a:p>
      </dgm:t>
    </dgm:pt>
    <dgm:pt modelId="{ABB32431-99C0-440D-8642-30B243F1B37E}">
      <dgm:prSet phldrT="[Text]"/>
      <dgm:spPr/>
      <dgm:t>
        <a:bodyPr/>
        <a:lstStyle/>
        <a:p>
          <a:r>
            <a:rPr lang="en-US" dirty="0" smtClean="0"/>
            <a:t>Image service</a:t>
          </a:r>
          <a:endParaRPr lang="en-US" dirty="0"/>
        </a:p>
      </dgm:t>
    </dgm:pt>
    <dgm:pt modelId="{999A15CD-F886-4EB3-99E4-3320F54B9B36}" type="parTrans" cxnId="{1F1463F9-D39C-4151-9831-B11D7DFFD88B}">
      <dgm:prSet/>
      <dgm:spPr/>
      <dgm:t>
        <a:bodyPr/>
        <a:lstStyle/>
        <a:p>
          <a:endParaRPr lang="en-US"/>
        </a:p>
      </dgm:t>
    </dgm:pt>
    <dgm:pt modelId="{17970C53-A61D-4447-9649-4F6129A7C3F4}" type="sibTrans" cxnId="{1F1463F9-D39C-4151-9831-B11D7DFFD88B}">
      <dgm:prSet/>
      <dgm:spPr/>
      <dgm:t>
        <a:bodyPr/>
        <a:lstStyle/>
        <a:p>
          <a:endParaRPr lang="en-US"/>
        </a:p>
      </dgm:t>
    </dgm:pt>
    <dgm:pt modelId="{F48A8B54-44C9-417A-9C53-9A8AD1E47FD3}">
      <dgm:prSet phldrT="[Text]"/>
      <dgm:spPr/>
      <dgm:t>
        <a:bodyPr/>
        <a:lstStyle/>
        <a:p>
          <a:r>
            <a:rPr lang="en-US" dirty="0" smtClean="0"/>
            <a:t>Image Server, ESRI</a:t>
          </a:r>
          <a:endParaRPr lang="en-US" dirty="0"/>
        </a:p>
      </dgm:t>
    </dgm:pt>
    <dgm:pt modelId="{1443C3C7-A9DC-42DD-B30D-38B95A612AE4}" type="parTrans" cxnId="{FD10AF96-34CC-4765-ABC7-E4C5D0711066}">
      <dgm:prSet/>
      <dgm:spPr/>
      <dgm:t>
        <a:bodyPr/>
        <a:lstStyle/>
        <a:p>
          <a:endParaRPr lang="en-US"/>
        </a:p>
      </dgm:t>
    </dgm:pt>
    <dgm:pt modelId="{889D1417-30F9-4BF2-BBBA-D8A3C1591179}" type="sibTrans" cxnId="{FD10AF96-34CC-4765-ABC7-E4C5D0711066}">
      <dgm:prSet/>
      <dgm:spPr/>
      <dgm:t>
        <a:bodyPr/>
        <a:lstStyle/>
        <a:p>
          <a:endParaRPr lang="en-US"/>
        </a:p>
      </dgm:t>
    </dgm:pt>
    <dgm:pt modelId="{AACEECD1-7ABA-4C3E-BD6A-E6CC4F026F4A}" type="pres">
      <dgm:prSet presAssocID="{5E327266-A2F1-4BB0-809A-EE210170501A}" presName="CompostProcess" presStyleCnt="0">
        <dgm:presLayoutVars>
          <dgm:dir/>
          <dgm:resizeHandles val="exact"/>
        </dgm:presLayoutVars>
      </dgm:prSet>
      <dgm:spPr/>
    </dgm:pt>
    <dgm:pt modelId="{4B5F4EEB-185B-47EF-9D70-197A95217162}" type="pres">
      <dgm:prSet presAssocID="{5E327266-A2F1-4BB0-809A-EE210170501A}" presName="arrow" presStyleLbl="bgShp" presStyleIdx="0" presStyleCnt="1" custScaleX="117647" custScaleY="85906" custLinFactNeighborX="0" custLinFactNeighborY="-229"/>
      <dgm:spPr>
        <a:solidFill>
          <a:schemeClr val="accent6">
            <a:lumMod val="75000"/>
          </a:schemeClr>
        </a:solidFill>
      </dgm:spPr>
    </dgm:pt>
    <dgm:pt modelId="{0AE53943-2FAD-4CCE-934E-41D51B8046AB}" type="pres">
      <dgm:prSet presAssocID="{5E327266-A2F1-4BB0-809A-EE210170501A}" presName="linearProcess" presStyleCnt="0"/>
      <dgm:spPr/>
    </dgm:pt>
    <dgm:pt modelId="{8DF0DF4D-EF3C-4D77-8D23-87EDDC6C604F}" type="pres">
      <dgm:prSet presAssocID="{65F70897-F218-4536-BDEF-FE99B3475E3F}" presName="textNode" presStyleLbl="node1" presStyleIdx="0" presStyleCnt="3" custScaleX="74972" custScaleY="67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9559DA-BE9B-4135-8992-F775BB50283E}" type="pres">
      <dgm:prSet presAssocID="{412A49FF-BC89-4C61-B6B4-37D431317C3C}" presName="sibTrans" presStyleCnt="0"/>
      <dgm:spPr/>
    </dgm:pt>
    <dgm:pt modelId="{BA358968-ABCA-4718-A5D2-DC826E9D9FBC}" type="pres">
      <dgm:prSet presAssocID="{ABB32431-99C0-440D-8642-30B243F1B37E}" presName="textNode" presStyleLbl="node1" presStyleIdx="1" presStyleCnt="3" custScaleX="58181" custScaleY="67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84431D-4411-4B49-88FA-75DEEFCAACF2}" type="pres">
      <dgm:prSet presAssocID="{17970C53-A61D-4447-9649-4F6129A7C3F4}" presName="sibTrans" presStyleCnt="0"/>
      <dgm:spPr/>
    </dgm:pt>
    <dgm:pt modelId="{A3720009-62D5-424E-9A4C-A47CB5B7C887}" type="pres">
      <dgm:prSet presAssocID="{F48A8B54-44C9-417A-9C53-9A8AD1E47FD3}" presName="textNode" presStyleLbl="node1" presStyleIdx="2" presStyleCnt="3" custScaleX="76992" custScaleY="67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6E72FF-25EB-4CCE-9278-417DCCCF3894}" type="presOf" srcId="{65F70897-F218-4536-BDEF-FE99B3475E3F}" destId="{8DF0DF4D-EF3C-4D77-8D23-87EDDC6C604F}" srcOrd="0" destOrd="0" presId="urn:microsoft.com/office/officeart/2005/8/layout/hProcess9"/>
    <dgm:cxn modelId="{EAB4D232-1B9D-418C-A85D-8FCB2B93EAF5}" type="presOf" srcId="{5E327266-A2F1-4BB0-809A-EE210170501A}" destId="{AACEECD1-7ABA-4C3E-BD6A-E6CC4F026F4A}" srcOrd="0" destOrd="0" presId="urn:microsoft.com/office/officeart/2005/8/layout/hProcess9"/>
    <dgm:cxn modelId="{1F1463F9-D39C-4151-9831-B11D7DFFD88B}" srcId="{5E327266-A2F1-4BB0-809A-EE210170501A}" destId="{ABB32431-99C0-440D-8642-30B243F1B37E}" srcOrd="1" destOrd="0" parTransId="{999A15CD-F886-4EB3-99E4-3320F54B9B36}" sibTransId="{17970C53-A61D-4447-9649-4F6129A7C3F4}"/>
    <dgm:cxn modelId="{63CE83AB-023C-466B-A10F-AEF9CBC30C6F}" type="presOf" srcId="{ABB32431-99C0-440D-8642-30B243F1B37E}" destId="{BA358968-ABCA-4718-A5D2-DC826E9D9FBC}" srcOrd="0" destOrd="0" presId="urn:microsoft.com/office/officeart/2005/8/layout/hProcess9"/>
    <dgm:cxn modelId="{FD10AF96-34CC-4765-ABC7-E4C5D0711066}" srcId="{5E327266-A2F1-4BB0-809A-EE210170501A}" destId="{F48A8B54-44C9-417A-9C53-9A8AD1E47FD3}" srcOrd="2" destOrd="0" parTransId="{1443C3C7-A9DC-42DD-B30D-38B95A612AE4}" sibTransId="{889D1417-30F9-4BF2-BBBA-D8A3C1591179}"/>
    <dgm:cxn modelId="{7AF21DAD-6862-4EA9-93CB-54FF28C95F85}" type="presOf" srcId="{F48A8B54-44C9-417A-9C53-9A8AD1E47FD3}" destId="{A3720009-62D5-424E-9A4C-A47CB5B7C887}" srcOrd="0" destOrd="0" presId="urn:microsoft.com/office/officeart/2005/8/layout/hProcess9"/>
    <dgm:cxn modelId="{3311A52C-F69A-43AD-A4E5-AA608ED0FE25}" srcId="{5E327266-A2F1-4BB0-809A-EE210170501A}" destId="{65F70897-F218-4536-BDEF-FE99B3475E3F}" srcOrd="0" destOrd="0" parTransId="{B3B92D6B-DFE6-40D6-8082-893BBA34759E}" sibTransId="{412A49FF-BC89-4C61-B6B4-37D431317C3C}"/>
    <dgm:cxn modelId="{31236893-1767-4DF7-A3F3-71ADA86F738C}" type="presParOf" srcId="{AACEECD1-7ABA-4C3E-BD6A-E6CC4F026F4A}" destId="{4B5F4EEB-185B-47EF-9D70-197A95217162}" srcOrd="0" destOrd="0" presId="urn:microsoft.com/office/officeart/2005/8/layout/hProcess9"/>
    <dgm:cxn modelId="{0ADB9996-953A-446C-8BBE-1E3109E701A3}" type="presParOf" srcId="{AACEECD1-7ABA-4C3E-BD6A-E6CC4F026F4A}" destId="{0AE53943-2FAD-4CCE-934E-41D51B8046AB}" srcOrd="1" destOrd="0" presId="urn:microsoft.com/office/officeart/2005/8/layout/hProcess9"/>
    <dgm:cxn modelId="{A9C8C723-A424-4FCB-BEBD-92C5AD249214}" type="presParOf" srcId="{0AE53943-2FAD-4CCE-934E-41D51B8046AB}" destId="{8DF0DF4D-EF3C-4D77-8D23-87EDDC6C604F}" srcOrd="0" destOrd="0" presId="urn:microsoft.com/office/officeart/2005/8/layout/hProcess9"/>
    <dgm:cxn modelId="{5FFB23B2-6B44-4584-8222-FA25B661C5DD}" type="presParOf" srcId="{0AE53943-2FAD-4CCE-934E-41D51B8046AB}" destId="{009559DA-BE9B-4135-8992-F775BB50283E}" srcOrd="1" destOrd="0" presId="urn:microsoft.com/office/officeart/2005/8/layout/hProcess9"/>
    <dgm:cxn modelId="{9D0CAA9F-EBB6-49D8-863B-B792E5BC73DA}" type="presParOf" srcId="{0AE53943-2FAD-4CCE-934E-41D51B8046AB}" destId="{BA358968-ABCA-4718-A5D2-DC826E9D9FBC}" srcOrd="2" destOrd="0" presId="urn:microsoft.com/office/officeart/2005/8/layout/hProcess9"/>
    <dgm:cxn modelId="{63C7EEB0-A407-48FB-B15F-FF1F87A21222}" type="presParOf" srcId="{0AE53943-2FAD-4CCE-934E-41D51B8046AB}" destId="{D184431D-4411-4B49-88FA-75DEEFCAACF2}" srcOrd="3" destOrd="0" presId="urn:microsoft.com/office/officeart/2005/8/layout/hProcess9"/>
    <dgm:cxn modelId="{5F6E9F27-C667-4B63-9BB7-87A89F9AAE36}" type="presParOf" srcId="{0AE53943-2FAD-4CCE-934E-41D51B8046AB}" destId="{A3720009-62D5-424E-9A4C-A47CB5B7C88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F4EEB-185B-47EF-9D70-197A95217162}">
      <dsp:nvSpPr>
        <dsp:cNvPr id="0" name=""/>
        <dsp:cNvSpPr/>
      </dsp:nvSpPr>
      <dsp:spPr>
        <a:xfrm>
          <a:off x="1" y="228593"/>
          <a:ext cx="6324596" cy="2880256"/>
        </a:xfrm>
        <a:prstGeom prst="rightArrow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0DF4D-EF3C-4D77-8D23-87EDDC6C604F}">
      <dsp:nvSpPr>
        <dsp:cNvPr id="0" name=""/>
        <dsp:cNvSpPr/>
      </dsp:nvSpPr>
      <dsp:spPr>
        <a:xfrm>
          <a:off x="866581" y="1226360"/>
          <a:ext cx="1526227" cy="900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Mosaic dataset</a:t>
          </a:r>
          <a:endParaRPr lang="en-US" sz="2100" kern="1200" dirty="0"/>
        </a:p>
      </dsp:txBody>
      <dsp:txXfrm>
        <a:off x="910519" y="1270298"/>
        <a:ext cx="1438351" cy="812203"/>
      </dsp:txXfrm>
    </dsp:sp>
    <dsp:sp modelId="{BA358968-ABCA-4718-A5D2-DC826E9D9FBC}">
      <dsp:nvSpPr>
        <dsp:cNvPr id="0" name=""/>
        <dsp:cNvSpPr/>
      </dsp:nvSpPr>
      <dsp:spPr>
        <a:xfrm>
          <a:off x="2549534" y="1226360"/>
          <a:ext cx="1184408" cy="900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Image service</a:t>
          </a:r>
          <a:endParaRPr lang="en-US" sz="2100" kern="1200" dirty="0"/>
        </a:p>
      </dsp:txBody>
      <dsp:txXfrm>
        <a:off x="2593472" y="1270298"/>
        <a:ext cx="1096532" cy="812203"/>
      </dsp:txXfrm>
    </dsp:sp>
    <dsp:sp modelId="{A3720009-62D5-424E-9A4C-A47CB5B7C887}">
      <dsp:nvSpPr>
        <dsp:cNvPr id="0" name=""/>
        <dsp:cNvSpPr/>
      </dsp:nvSpPr>
      <dsp:spPr>
        <a:xfrm>
          <a:off x="3890668" y="1226360"/>
          <a:ext cx="1567349" cy="900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Image Server, ESRI</a:t>
          </a:r>
          <a:endParaRPr lang="en-US" sz="2100" kern="1200" dirty="0"/>
        </a:p>
      </dsp:txBody>
      <dsp:txXfrm>
        <a:off x="3934606" y="1270298"/>
        <a:ext cx="1479473" cy="812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51A1E-A9A6-44FA-8C81-8BCA8B545F76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117EB-42E6-481C-92F7-8990C57D3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3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 image  service  is  a  GIS  dataset  which  allows  one  to  serve  raster  data  efficiently  in  a  web  mapping  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0873-7669-4D8C-AC53-A81C4A62C3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2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76DF-A4DF-4C28-B9C1-7B8B2108DD4C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FBB3-47ED-4646-9C42-247BB4BD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91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76DF-A4DF-4C28-B9C1-7B8B2108DD4C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FBB3-47ED-4646-9C42-247BB4BD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88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76DF-A4DF-4C28-B9C1-7B8B2108DD4C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FBB3-47ED-4646-9C42-247BB4BD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7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76DF-A4DF-4C28-B9C1-7B8B2108DD4C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FBB3-47ED-4646-9C42-247BB4BD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7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76DF-A4DF-4C28-B9C1-7B8B2108DD4C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FBB3-47ED-4646-9C42-247BB4BD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76DF-A4DF-4C28-B9C1-7B8B2108DD4C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FBB3-47ED-4646-9C42-247BB4BD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2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76DF-A4DF-4C28-B9C1-7B8B2108DD4C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FBB3-47ED-4646-9C42-247BB4BD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24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76DF-A4DF-4C28-B9C1-7B8B2108DD4C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FBB3-47ED-4646-9C42-247BB4BD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76DF-A4DF-4C28-B9C1-7B8B2108DD4C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FBB3-47ED-4646-9C42-247BB4BD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9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76DF-A4DF-4C28-B9C1-7B8B2108DD4C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FBB3-47ED-4646-9C42-247BB4BD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69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76DF-A4DF-4C28-B9C1-7B8B2108DD4C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0FBB3-47ED-4646-9C42-247BB4BD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176DF-A4DF-4C28-B9C1-7B8B2108DD4C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0FBB3-47ED-4646-9C42-247BB4BD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1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hvwang@vims.edu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m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56937"/>
            <a:ext cx="10210800" cy="79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Moving Forward: Next Steps for Confronting Increased Flood Risks 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4384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Hampton Roads Sea Level Rise/Flooding Adaptation Forum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 2, 2013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Norfolk, VA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Molly Mitchell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Vims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19800"/>
            <a:ext cx="2143125" cy="5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vims.edu/intranet/communications/pubs/_images/ccr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0581"/>
            <a:ext cx="1898650" cy="8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7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ynnhaven_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495" y="76200"/>
            <a:ext cx="8945010" cy="5394960"/>
          </a:xfrm>
          <a:prstGeom prst="rect">
            <a:avLst/>
          </a:prstGeom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7344810" y="1752600"/>
            <a:ext cx="1676400" cy="1524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09999" y="2096868"/>
            <a:ext cx="3159581" cy="1200329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Storm surge zone.  Shows how many years until inundation.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969580" y="2514600"/>
            <a:ext cx="37523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481" y="5597604"/>
            <a:ext cx="9097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These areas are vulnerable to storm surge. Adaptations for flooding should be considered.  Areas that are more red, will shortly be inundated. Protection strategies or retreat actions should be considered.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3484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ynnhaven_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495" y="76200"/>
            <a:ext cx="8945010" cy="5394960"/>
          </a:xfrm>
          <a:prstGeom prst="rect">
            <a:avLst/>
          </a:prstGeom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7344810" y="3256003"/>
            <a:ext cx="1676400" cy="1524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09999" y="3600271"/>
            <a:ext cx="3159581" cy="120032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Upland zone.  Shows how many years until storm surge zone.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969580" y="4018003"/>
            <a:ext cx="375230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481" y="5597604"/>
            <a:ext cx="9097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These areas are currently safe (except from extreme storms); however, the green areas will shortly be in the storm surge zone.  These areas should be considered for management and accommodation strategies.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33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ynnhaven_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495" y="1158240"/>
            <a:ext cx="8945010" cy="53949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95008" y="159603"/>
            <a:ext cx="4953985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/>
              <a:t>SLR Demonstration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5559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nnhaven_2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81" y="1158240"/>
            <a:ext cx="8933438" cy="5394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008" y="159603"/>
            <a:ext cx="4953985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/>
              <a:t>SLR Demonstration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2237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nnhaven_2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879" y="1173480"/>
            <a:ext cx="8932243" cy="5303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008" y="159603"/>
            <a:ext cx="4953985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/>
              <a:t>SLR Demonstration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3348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nnhaven_20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81" y="1158240"/>
            <a:ext cx="8933438" cy="5394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008" y="159603"/>
            <a:ext cx="4953985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/>
              <a:t>SLR Demonstration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5934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nnhaven_20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495" y="1158240"/>
            <a:ext cx="8945010" cy="5394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008" y="159603"/>
            <a:ext cx="4953985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/>
              <a:t>SLR Demonstration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289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nnhaven_2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878" y="1158240"/>
            <a:ext cx="8968244" cy="5394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008" y="159603"/>
            <a:ext cx="4953985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/>
              <a:t>SLR Demonstration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2881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Hampton Virginia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>
          <a:xfrm>
            <a:off x="4953000" y="1371600"/>
            <a:ext cx="4166734" cy="329652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794"/>
            <a:ext cx="4973805" cy="32894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4876800"/>
            <a:ext cx="84954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This begins to answer the question of  probability of flooding…</a:t>
            </a:r>
          </a:p>
          <a:p>
            <a:endParaRPr lang="en-US" sz="2000" dirty="0"/>
          </a:p>
          <a:p>
            <a:r>
              <a:rPr lang="en-US" sz="2000" dirty="0" smtClean="0"/>
              <a:t>Next step: HAZUS-type analysis of impacts from flooding at different time scales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95927" y="5876330"/>
            <a:ext cx="6952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Ris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 = Probability x cost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219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FC0B33FB4A6403F987A07D5332261A0.ashx (application/pdf Object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2" t="27957" r="12638" b="5520"/>
          <a:stretch/>
        </p:blipFill>
        <p:spPr>
          <a:xfrm>
            <a:off x="533400" y="457200"/>
            <a:ext cx="5211097" cy="456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9FC0B33FB4A6403F987A07D5332261A0.ashx (application/pdf Object)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8" t="30107" r="11589" b="29463"/>
          <a:stretch/>
        </p:blipFill>
        <p:spPr>
          <a:xfrm>
            <a:off x="3429000" y="3810000"/>
            <a:ext cx="5230762" cy="2772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943600" y="449826"/>
            <a:ext cx="3048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risk of damage depends on the assets in the areas affected by flooding and can be assessed </a:t>
            </a:r>
            <a:r>
              <a:rPr lang="en-US" dirty="0" smtClean="0"/>
              <a:t>on the </a:t>
            </a:r>
            <a:r>
              <a:rPr lang="en-US" dirty="0"/>
              <a:t>basis of land use. To assess the risk in those areas that may be subject </a:t>
            </a:r>
            <a:r>
              <a:rPr lang="en-US" dirty="0" smtClean="0"/>
              <a:t>to flooding</a:t>
            </a:r>
            <a:r>
              <a:rPr lang="en-US" dirty="0"/>
              <a:t>, a </a:t>
            </a:r>
            <a:r>
              <a:rPr lang="en-US" dirty="0" smtClean="0"/>
              <a:t>calculation has </a:t>
            </a:r>
            <a:r>
              <a:rPr lang="en-US" dirty="0"/>
              <a:t>been made of vulnerability based on the costs associated with damage at high waters.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5913026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Copenhagen Climate Adaptation Plan. </a:t>
            </a:r>
            <a:r>
              <a:rPr lang="en-US" sz="1200" dirty="0" err="1" smtClean="0"/>
              <a:t>Cowi</a:t>
            </a:r>
            <a:r>
              <a:rPr lang="en-US" sz="1200" dirty="0" smtClean="0"/>
              <a:t>, Deloitte, </a:t>
            </a:r>
            <a:r>
              <a:rPr lang="en-US" sz="1200" dirty="0" err="1" smtClean="0"/>
              <a:t>Rambøl</a:t>
            </a:r>
            <a:r>
              <a:rPr lang="en-US" sz="1200" dirty="0" smtClean="0"/>
              <a:t>,</a:t>
            </a:r>
            <a:r>
              <a:rPr lang="en-US" sz="1200" dirty="0"/>
              <a:t> </a:t>
            </a:r>
            <a:r>
              <a:rPr lang="en-US" sz="1200" dirty="0" err="1" smtClean="0"/>
              <a:t>Dmi</a:t>
            </a:r>
            <a:r>
              <a:rPr lang="en-US" sz="1200" dirty="0" smtClean="0"/>
              <a:t>, Ku-life, </a:t>
            </a:r>
            <a:r>
              <a:rPr lang="en-US" sz="1200" dirty="0" err="1" smtClean="0"/>
              <a:t>Dhi</a:t>
            </a:r>
            <a:r>
              <a:rPr lang="en-US" sz="1200" dirty="0" smtClean="0"/>
              <a:t> </a:t>
            </a:r>
            <a:r>
              <a:rPr lang="en-US" sz="1200" dirty="0"/>
              <a:t>AND </a:t>
            </a:r>
            <a:r>
              <a:rPr lang="en-US" sz="1200" dirty="0" smtClean="0"/>
              <a:t>Gras.  Copenhagen 2011. www.KK.DK/KLIMA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8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90800" y="152400"/>
            <a:ext cx="6314612" cy="1295400"/>
            <a:chOff x="2590800" y="152400"/>
            <a:chExt cx="6314612" cy="129540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Rectangle 9"/>
            <p:cNvSpPr/>
            <p:nvPr/>
          </p:nvSpPr>
          <p:spPr>
            <a:xfrm>
              <a:off x="4332225" y="762000"/>
              <a:ext cx="4573187" cy="68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90800" y="152400"/>
              <a:ext cx="6314612" cy="609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LIT7540_43858f.pdf (application/pdf Object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5" t="14414" r="9497" b="25826"/>
          <a:stretch/>
        </p:blipFill>
        <p:spPr>
          <a:xfrm>
            <a:off x="4530766" y="2355632"/>
            <a:ext cx="4374646" cy="3564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ight Arrow Callout 7"/>
          <p:cNvSpPr/>
          <p:nvPr/>
        </p:nvSpPr>
        <p:spPr>
          <a:xfrm>
            <a:off x="76201" y="4419600"/>
            <a:ext cx="4571999" cy="2025928"/>
          </a:xfrm>
          <a:prstGeom prst="rightArrowCallout">
            <a:avLst>
              <a:gd name="adj1" fmla="val 25000"/>
              <a:gd name="adj2" fmla="val 24515"/>
              <a:gd name="adj3" fmla="val 18690"/>
              <a:gd name="adj4" fmla="val 901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393" y="31646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Multilayered Flood Protection</a:t>
            </a:r>
            <a:br>
              <a:rPr lang="en-US" dirty="0" smtClean="0"/>
            </a:br>
            <a:r>
              <a:rPr lang="en-US" dirty="0" smtClean="0"/>
              <a:t>&amp; Flexible Adaptation</a:t>
            </a:r>
            <a:br>
              <a:rPr lang="en-US" dirty="0" smtClean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5112" y="1676400"/>
            <a:ext cx="2819400" cy="24912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u="sng" dirty="0" smtClean="0"/>
              <a:t>Layer 3 = Disaster Management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u="sng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u="sng" dirty="0" smtClean="0"/>
              <a:t>Layer 2 = Spatial Development 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u="sng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u="sng" dirty="0" smtClean="0"/>
              <a:t>Layer 1 = Prevention</a:t>
            </a:r>
            <a:endParaRPr lang="en-US" sz="1800" dirty="0" smtClean="0"/>
          </a:p>
          <a:p>
            <a:endParaRPr lang="en-US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11" y="1272064"/>
            <a:ext cx="1463361" cy="286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1111" y="902732"/>
            <a:ext cx="4071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Netherlands, National Water Plan, 2010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09428" y="2743200"/>
            <a:ext cx="44175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Monitor 10 indicators: MSL, peak surge tide level, conditions of flood defense structures, developed area, intertidal habitat, etc. 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34971" y="441420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Adaptable because: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Timing can be changed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Can switch between options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Structures designed to be upgraded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Land planning includes potential future uses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Considers new infrastructure planning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4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spot analysis – time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 for clusters of areas where there is a nexus between probability of flooding and cost (impacts)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Consider options – maybe test out the impact of some structures?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3138099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Clusters help prioritize areas for action</a:t>
            </a:r>
          </a:p>
          <a:p>
            <a:endParaRPr lang="en-US" dirty="0" smtClean="0"/>
          </a:p>
          <a:p>
            <a:r>
              <a:rPr lang="en-US" dirty="0" smtClean="0"/>
              <a:t>Can be done separately for storm surge risk and SLR risk</a:t>
            </a:r>
          </a:p>
          <a:p>
            <a:endParaRPr lang="en-US" dirty="0"/>
          </a:p>
        </p:txBody>
      </p:sp>
      <p:pic>
        <p:nvPicPr>
          <p:cNvPr id="3076" name="Picture 4" descr="Hot Spot Analysis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8037"/>
            <a:ext cx="4105275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83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9.pdf (application/pdf Object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t="46941" r="16866" b="38645"/>
          <a:stretch/>
        </p:blipFill>
        <p:spPr>
          <a:xfrm>
            <a:off x="3505200" y="4572000"/>
            <a:ext cx="3423208" cy="714375"/>
          </a:xfrm>
          <a:prstGeom prst="rect">
            <a:avLst/>
          </a:prstGeom>
        </p:spPr>
      </p:pic>
      <p:pic>
        <p:nvPicPr>
          <p:cNvPr id="2" name="Picture 1" descr="9FC0B33FB4A6403F987A07D5332261A0.ashx (application/pdf Object)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t="27940" r="15916" b="25305"/>
          <a:stretch/>
        </p:blipFill>
        <p:spPr>
          <a:xfrm>
            <a:off x="358877" y="1295400"/>
            <a:ext cx="5260258" cy="320644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appropriate measures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5619135" y="1600200"/>
            <a:ext cx="476865" cy="29016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24600" y="1896860"/>
            <a:ext cx="24384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Consider measures at all levels of planning.</a:t>
            </a:r>
          </a:p>
          <a:p>
            <a:endParaRPr lang="en-US" dirty="0"/>
          </a:p>
          <a:p>
            <a:r>
              <a:rPr lang="en-US" dirty="0" smtClean="0"/>
              <a:t>Build in redundancy where necessary</a:t>
            </a:r>
          </a:p>
          <a:p>
            <a:endParaRPr lang="en-US" dirty="0"/>
          </a:p>
          <a:p>
            <a:r>
              <a:rPr lang="en-US" dirty="0" smtClean="0"/>
              <a:t>Coordinated across multiple scales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4" y="4762458"/>
            <a:ext cx="3322196" cy="198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 l="12400" r="4400"/>
          <a:stretch>
            <a:fillRect/>
          </a:stretch>
        </p:blipFill>
        <p:spPr bwMode="auto">
          <a:xfrm>
            <a:off x="3561735" y="5590778"/>
            <a:ext cx="4114800" cy="115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Description:  Miss.Robert and Sandra Harr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4730444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.livescience.com/images/i/000/032/791/iFF/hurricane-sandy-verrazano-bridge.jpg?13515487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4"/>
          <a:stretch/>
        </p:blipFill>
        <p:spPr bwMode="auto">
          <a:xfrm>
            <a:off x="0" y="15239"/>
            <a:ext cx="9144000" cy="684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839" y="-116094"/>
            <a:ext cx="9144000" cy="68580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14315" y="3124200"/>
            <a:ext cx="8157950" cy="27432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Harry V. Wang</a:t>
            </a:r>
            <a:r>
              <a:rPr lang="en-US" sz="2400" baseline="30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, Derek Loftis</a:t>
            </a:r>
            <a:r>
              <a:rPr lang="en-US" sz="2400" baseline="30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, David Forrest</a:t>
            </a:r>
            <a:r>
              <a:rPr lang="en-US" sz="2400" baseline="30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, Aron Roland</a:t>
            </a:r>
            <a:r>
              <a:rPr lang="en-US" sz="2400" baseline="30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Zhuo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Liu</a:t>
            </a:r>
            <a:r>
              <a:rPr lang="en-US" sz="2400" baseline="30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and Joseph Zhang</a:t>
            </a:r>
            <a:r>
              <a:rPr lang="en-US" sz="2400" baseline="30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en-US" sz="2000" i="1" baseline="30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Virginia Institute of Marine Science            </a:t>
            </a:r>
            <a:r>
              <a:rPr lang="en-US" sz="2000" i="1" baseline="30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Institute of Hydraulic and Water      </a:t>
            </a:r>
          </a:p>
          <a:p>
            <a:pPr algn="l"/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College of William and Mary                           Resources Engineering, </a:t>
            </a:r>
            <a:r>
              <a:rPr lang="en-US" sz="2000" i="1" dirty="0" err="1" smtClean="0">
                <a:solidFill>
                  <a:schemeClr val="accent1">
                    <a:lumMod val="50000"/>
                  </a:schemeClr>
                </a:solidFill>
              </a:rPr>
              <a:t>Technische</a:t>
            </a:r>
            <a:endParaRPr lang="en-US" sz="20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Gloucester Point, VA 23062                              </a:t>
            </a:r>
            <a:r>
              <a:rPr lang="en-US" sz="2000" i="1" dirty="0" err="1" smtClean="0">
                <a:solidFill>
                  <a:schemeClr val="accent1">
                    <a:lumMod val="50000"/>
                  </a:schemeClr>
                </a:solidFill>
              </a:rPr>
              <a:t>Universität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, Darmstadt, Germany</a:t>
            </a:r>
          </a:p>
          <a:p>
            <a:pPr algn="l"/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*hvwang@vims.edu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; 804-684-7215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99" y="457200"/>
            <a:ext cx="8915400" cy="1676400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“Large Scale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torm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ide and Super-High </a:t>
            </a:r>
            <a:b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Resolution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ocal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nundation Modeling  </a:t>
            </a:r>
            <a:b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for Hurricane Sandy”</a:t>
            </a:r>
            <a:endParaRPr lang="en-US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867400"/>
            <a:ext cx="1523999" cy="7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46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68362"/>
          </a:xfrm>
        </p:spPr>
        <p:txBody>
          <a:bodyPr>
            <a:normAutofit/>
          </a:bodyPr>
          <a:lstStyle/>
          <a:p>
            <a:pPr algn="l"/>
            <a:r>
              <a:rPr lang="en-US" sz="4000" u="sng" dirty="0" smtClean="0"/>
              <a:t>Outline</a:t>
            </a:r>
            <a:endParaRPr lang="en-US" sz="400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447800"/>
            <a:ext cx="8952931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Large scale Storm tide modeling using un-structured grid model SELFE</a:t>
            </a:r>
          </a:p>
          <a:p>
            <a:endParaRPr lang="en-US" dirty="0" smtClean="0"/>
          </a:p>
          <a:p>
            <a:r>
              <a:rPr lang="en-US" dirty="0" smtClean="0"/>
              <a:t>Linked  with wind wave model WWM II</a:t>
            </a:r>
          </a:p>
          <a:p>
            <a:endParaRPr lang="en-US" dirty="0" smtClean="0"/>
          </a:p>
          <a:p>
            <a:r>
              <a:rPr lang="en-US" dirty="0" smtClean="0"/>
              <a:t>Super-high resolution, local inundation modeling using ‘sub-grid’ for directly coupling with </a:t>
            </a:r>
            <a:r>
              <a:rPr lang="en-US" dirty="0"/>
              <a:t>LIDAR </a:t>
            </a:r>
            <a:r>
              <a:rPr lang="en-US" dirty="0" smtClean="0"/>
              <a:t>data</a:t>
            </a:r>
            <a:r>
              <a:rPr 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309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t="8442" r="6472" b="17927"/>
          <a:stretch/>
        </p:blipFill>
        <p:spPr>
          <a:xfrm>
            <a:off x="1" y="21609"/>
            <a:ext cx="4005738" cy="4397991"/>
          </a:xfrm>
          <a:prstGeom prst="rect">
            <a:avLst/>
          </a:prstGeom>
        </p:spPr>
      </p:pic>
      <p:pic>
        <p:nvPicPr>
          <p:cNvPr id="5" name="Picture 2" descr="C:\Documents and Settings\jdloftis\Desktop\SandyStationswGrid.png"/>
          <p:cNvPicPr>
            <a:picLocks noChangeAspect="1" noChangeArrowheads="1"/>
          </p:cNvPicPr>
          <p:nvPr/>
        </p:nvPicPr>
        <p:blipFill rotWithShape="1">
          <a:blip r:embed="rId3" cstate="print"/>
          <a:srcRect l="11837" t="11504" r="11282" b="21485"/>
          <a:stretch/>
        </p:blipFill>
        <p:spPr bwMode="auto">
          <a:xfrm>
            <a:off x="4003464" y="228600"/>
            <a:ext cx="5042727" cy="637691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914400" y="838200"/>
            <a:ext cx="1828800" cy="1752600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4419600"/>
            <a:ext cx="400346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step: </a:t>
            </a:r>
            <a:r>
              <a:rPr lang="en-US" dirty="0" smtClean="0"/>
              <a:t>6 </a:t>
            </a:r>
            <a:r>
              <a:rPr lang="en-US" dirty="0"/>
              <a:t>minutes</a:t>
            </a:r>
          </a:p>
          <a:p>
            <a:endParaRPr lang="en-US" sz="1000" dirty="0"/>
          </a:p>
          <a:p>
            <a:r>
              <a:rPr lang="en-US" dirty="0"/>
              <a:t>The model is forced at its open boundary by 8 tidal constituents:  M2, S2, N2, O1, K1, Q1, P1, and K2</a:t>
            </a:r>
          </a:p>
          <a:p>
            <a:endParaRPr lang="en-US" sz="1000" dirty="0"/>
          </a:p>
          <a:p>
            <a:r>
              <a:rPr lang="en-US" dirty="0"/>
              <a:t>Winds: </a:t>
            </a:r>
            <a:r>
              <a:rPr lang="en-US" dirty="0" smtClean="0"/>
              <a:t>NOAA NCEP NARR (24km) and NAM (5km) wind fields; both every 3 hour interval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5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8420" y="2133600"/>
            <a:ext cx="8052180" cy="4898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Arial" pitchFamily="34" charset="0"/>
                <a:ea typeface="MS PGothic" pitchFamily="34" charset="-128"/>
                <a:cs typeface="Arial" pitchFamily="34" charset="0"/>
              </a:rPr>
              <a:t>Key Features:</a:t>
            </a:r>
          </a:p>
          <a:p>
            <a:pPr>
              <a:lnSpc>
                <a:spcPct val="75000"/>
              </a:lnSpc>
            </a:pPr>
            <a:endParaRPr lang="en-GB" b="1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GB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 Unstructured triangular </a:t>
            </a:r>
            <a:r>
              <a:rPr lang="en-GB" altLang="zh-CN" b="1" dirty="0">
                <a:latin typeface="Arial" pitchFamily="34" charset="0"/>
                <a:cs typeface="Arial" pitchFamily="34" charset="0"/>
              </a:rPr>
              <a:t>grid in the horizontal </a:t>
            </a:r>
          </a:p>
          <a:p>
            <a:r>
              <a:rPr lang="en-GB" altLang="zh-CN" b="1" dirty="0">
                <a:latin typeface="Arial" pitchFamily="34" charset="0"/>
                <a:cs typeface="Arial" pitchFamily="34" charset="0"/>
              </a:rPr>
              <a:t>  dimension &amp; hybrid SZ coordinates in the vertical </a:t>
            </a:r>
          </a:p>
          <a:p>
            <a:r>
              <a:rPr lang="en-GB" altLang="zh-CN" b="1" dirty="0">
                <a:latin typeface="Arial" pitchFamily="34" charset="0"/>
                <a:cs typeface="Arial" pitchFamily="34" charset="0"/>
              </a:rPr>
              <a:t>  dimension.</a:t>
            </a:r>
          </a:p>
          <a:p>
            <a:pPr>
              <a:lnSpc>
                <a:spcPct val="50000"/>
              </a:lnSpc>
            </a:pPr>
            <a:endParaRPr lang="en-GB" altLang="zh-CN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30000"/>
              </a:lnSpc>
            </a:pPr>
            <a:endParaRPr lang="en-GB" b="1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GB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Semi-implicit finite-element </a:t>
            </a:r>
            <a:r>
              <a:rPr lang="en-US" b="1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Eulerian-Lagrangian</a:t>
            </a:r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</a:p>
          <a:p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  algorithm to solve the </a:t>
            </a:r>
            <a:r>
              <a:rPr lang="en-US" b="1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Navier</a:t>
            </a:r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-Stokes equations </a:t>
            </a:r>
          </a:p>
          <a:p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  </a:t>
            </a:r>
            <a:r>
              <a:rPr lang="en-GB" b="1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not </a:t>
            </a:r>
            <a:r>
              <a:rPr lang="en-GB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constrained by CFL stability </a:t>
            </a:r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-&gt; numerical   </a:t>
            </a:r>
          </a:p>
          <a:p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  efficiency.</a:t>
            </a:r>
          </a:p>
          <a:p>
            <a:pPr>
              <a:lnSpc>
                <a:spcPct val="50000"/>
              </a:lnSpc>
            </a:pPr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endParaRPr lang="en-GB" b="1" dirty="0">
              <a:solidFill>
                <a:schemeClr val="accent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>
              <a:lnSpc>
                <a:spcPct val="30000"/>
              </a:lnSpc>
            </a:pPr>
            <a:endParaRPr lang="en-GB" b="1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GB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GB" b="1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It is naturally incorporate simulation of wetting-and-drying </a:t>
            </a:r>
            <a:endParaRPr lang="en-GB" b="1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r>
              <a:rPr lang="en-GB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   process.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Several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related codes constitute an interdisciplinary modeling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system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that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is growing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organically around SELFE. </a:t>
            </a:r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</a:t>
            </a:r>
            <a:r>
              <a:rPr lang="en-US" sz="4000" dirty="0" smtClean="0"/>
              <a:t>. Large-scale </a:t>
            </a:r>
            <a:r>
              <a:rPr lang="en-US" sz="4000" dirty="0"/>
              <a:t>S</a:t>
            </a:r>
            <a:r>
              <a:rPr lang="en-US" sz="4000" dirty="0" smtClean="0"/>
              <a:t>torm </a:t>
            </a:r>
            <a:r>
              <a:rPr lang="en-US" sz="4000" dirty="0"/>
              <a:t>T</a:t>
            </a:r>
            <a:r>
              <a:rPr lang="en-US" sz="4000" dirty="0" smtClean="0"/>
              <a:t>ide modeling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558421" y="1012686"/>
            <a:ext cx="7710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model used is SELFE (Semi-implicit, </a:t>
            </a:r>
            <a:r>
              <a:rPr lang="en-US" sz="2000" dirty="0" err="1"/>
              <a:t>Eulerian-Lagrangian</a:t>
            </a:r>
            <a:r>
              <a:rPr lang="en-US" sz="2000" dirty="0"/>
              <a:t>, Finite Element) http://www.ccalmr.ogi.edu/CORIE/modeling/SELFE/)</a:t>
            </a:r>
          </a:p>
        </p:txBody>
      </p:sp>
      <p:pic>
        <p:nvPicPr>
          <p:cNvPr id="12292" name="Picture 4" descr="SEL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36" y="2057400"/>
            <a:ext cx="14287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19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bgrid_GIS_sandy2.png"/>
          <p:cNvPicPr>
            <a:picLocks noChangeAspect="1"/>
          </p:cNvPicPr>
          <p:nvPr/>
        </p:nvPicPr>
        <p:blipFill>
          <a:blip r:embed="rId2" cstate="print"/>
          <a:srcRect l="6863" t="8889" r="6863" b="17778"/>
          <a:stretch>
            <a:fillRect/>
          </a:stretch>
        </p:blipFill>
        <p:spPr>
          <a:xfrm>
            <a:off x="0" y="0"/>
            <a:ext cx="6234545" cy="6858000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4495800" y="1353979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Kings_Point_NY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486400" y="1594485"/>
            <a:ext cx="304800" cy="31051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34812" y="228600"/>
            <a:ext cx="2362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Friction formulation using Manning coefficient</a:t>
            </a:r>
          </a:p>
          <a:p>
            <a:endParaRPr lang="en-US" b="1" dirty="0" smtClean="0"/>
          </a:p>
          <a:p>
            <a:r>
              <a:rPr lang="en-US" dirty="0" smtClean="0"/>
              <a:t>Manning n = 0.025 everywhere except</a:t>
            </a:r>
          </a:p>
          <a:p>
            <a:endParaRPr lang="en-US" dirty="0"/>
          </a:p>
          <a:p>
            <a:pPr marL="342900" indent="-342900">
              <a:buAutoNum type="arabicParenBoth"/>
            </a:pPr>
            <a:r>
              <a:rPr lang="en-US" dirty="0" smtClean="0"/>
              <a:t>New York Harbor </a:t>
            </a:r>
          </a:p>
          <a:p>
            <a:r>
              <a:rPr lang="en-US" dirty="0"/>
              <a:t> </a:t>
            </a:r>
            <a:r>
              <a:rPr lang="en-US" dirty="0" smtClean="0"/>
              <a:t>     n=0.010 </a:t>
            </a:r>
          </a:p>
          <a:p>
            <a:endParaRPr lang="en-US" dirty="0"/>
          </a:p>
          <a:p>
            <a:pPr marL="342900" indent="-342900">
              <a:buAutoNum type="arabicParenBoth" startAt="2"/>
            </a:pPr>
            <a:r>
              <a:rPr lang="en-US" dirty="0" smtClean="0"/>
              <a:t>East and Harlem Rivers </a:t>
            </a:r>
          </a:p>
          <a:p>
            <a:r>
              <a:rPr lang="en-US" dirty="0"/>
              <a:t> </a:t>
            </a:r>
            <a:r>
              <a:rPr lang="en-US" dirty="0" smtClean="0"/>
              <a:t>      n= 0.045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82" y="4495800"/>
            <a:ext cx="2783006" cy="7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212" y="5715000"/>
            <a:ext cx="2819400" cy="79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7615912" y="5410200"/>
            <a:ext cx="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6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2916334"/>
              </p:ext>
            </p:extLst>
          </p:nvPr>
        </p:nvGraphicFramePr>
        <p:xfrm>
          <a:off x="3412" y="304800"/>
          <a:ext cx="72009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2065135"/>
              </p:ext>
            </p:extLst>
          </p:nvPr>
        </p:nvGraphicFramePr>
        <p:xfrm>
          <a:off x="152400" y="3017520"/>
          <a:ext cx="3838575" cy="384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049" y="4178490"/>
            <a:ext cx="378189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0397" y="365908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Tide only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918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591854"/>
              </p:ext>
            </p:extLst>
          </p:nvPr>
        </p:nvGraphicFramePr>
        <p:xfrm>
          <a:off x="76200" y="152400"/>
          <a:ext cx="72009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866354"/>
              </p:ext>
            </p:extLst>
          </p:nvPr>
        </p:nvGraphicFramePr>
        <p:xfrm>
          <a:off x="76200" y="2819400"/>
          <a:ext cx="3838575" cy="384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86200"/>
            <a:ext cx="3411946" cy="23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8349" y="3486917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Tide only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703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48471"/>
            <a:ext cx="82296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Benchmark for large scale SELFE model:</a:t>
            </a:r>
          </a:p>
          <a:p>
            <a:endParaRPr lang="en-US" dirty="0" smtClean="0"/>
          </a:p>
          <a:p>
            <a:pPr marL="457200" indent="-457200">
              <a:buAutoNum type="arabicPeriod"/>
            </a:pPr>
            <a:r>
              <a:rPr lang="en-US" sz="2000" dirty="0" smtClean="0"/>
              <a:t>There are </a:t>
            </a:r>
            <a:r>
              <a:rPr lang="en-US" sz="2000" dirty="0"/>
              <a:t>208,029 nodes and 392,062 </a:t>
            </a:r>
            <a:r>
              <a:rPr lang="en-US" sz="2000" dirty="0" smtClean="0"/>
              <a:t>elements in </a:t>
            </a:r>
            <a:r>
              <a:rPr lang="en-US" sz="2000" dirty="0"/>
              <a:t>the large scale SELFE storm tide </a:t>
            </a:r>
            <a:r>
              <a:rPr lang="en-US" sz="2000" dirty="0" smtClean="0"/>
              <a:t>model</a:t>
            </a:r>
            <a:r>
              <a:rPr lang="en-US" sz="2000" dirty="0"/>
              <a:t>.</a:t>
            </a:r>
            <a:r>
              <a:rPr lang="en-US" sz="2000" dirty="0" smtClean="0"/>
              <a:t>  It covers the domain along the US East Coast from Florida to Maine.  </a:t>
            </a:r>
          </a:p>
          <a:p>
            <a:endParaRPr lang="en-US" sz="2000" dirty="0"/>
          </a:p>
          <a:p>
            <a:pPr marL="457200" indent="-457200">
              <a:buAutoNum type="arabicPeriod" startAt="2"/>
            </a:pPr>
            <a:r>
              <a:rPr lang="en-US" sz="2000" dirty="0" smtClean="0"/>
              <a:t>The finest grid resolution is about 75 m Inside the New York Harbor and </a:t>
            </a:r>
          </a:p>
          <a:p>
            <a:r>
              <a:rPr lang="en-US" sz="2000" dirty="0" smtClean="0"/>
              <a:t>        10 km  further offshore.  Given the efficiency of semi-implicit, </a:t>
            </a:r>
            <a:r>
              <a:rPr lang="en-US" sz="2000" dirty="0" err="1" smtClean="0"/>
              <a:t>Eulerian</a:t>
            </a:r>
            <a:r>
              <a:rPr lang="en-US" sz="2000" dirty="0" smtClean="0"/>
              <a:t>-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</a:t>
            </a:r>
            <a:r>
              <a:rPr lang="en-US" sz="2000" dirty="0" err="1" smtClean="0"/>
              <a:t>lagrangian</a:t>
            </a:r>
            <a:r>
              <a:rPr lang="en-US" sz="2000" dirty="0" smtClean="0"/>
              <a:t> scheme the time step used was  6 minute  for this application.  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/>
              <a:t>3</a:t>
            </a:r>
            <a:r>
              <a:rPr lang="en-US" sz="2000" dirty="0" smtClean="0"/>
              <a:t>.     For tidal simulation, SELFE finished 30 days runs within </a:t>
            </a:r>
            <a:r>
              <a:rPr lang="en-US" sz="2000" dirty="0"/>
              <a:t>6 </a:t>
            </a:r>
            <a:r>
              <a:rPr lang="en-US" sz="2000" dirty="0" smtClean="0"/>
              <a:t>hours using </a:t>
            </a:r>
            <a:r>
              <a:rPr lang="en-US" sz="2000" dirty="0"/>
              <a:t>64 </a:t>
            </a:r>
            <a:endParaRPr lang="en-US" sz="2000" dirty="0" smtClean="0"/>
          </a:p>
          <a:p>
            <a:r>
              <a:rPr lang="en-US" sz="2000" dirty="0" smtClean="0"/>
              <a:t>        processors </a:t>
            </a:r>
            <a:r>
              <a:rPr lang="en-US" sz="2000" dirty="0"/>
              <a:t>in Linux </a:t>
            </a:r>
            <a:r>
              <a:rPr lang="en-US" sz="2000" dirty="0" smtClean="0"/>
              <a:t>cluster – It translates to about 120: 1 real time:  CPU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hour ratio.  For storm tide,   when wind fields were internally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interpolated every 3  hour,  the real time: CPU hour is 62:1.    </a:t>
            </a:r>
            <a:r>
              <a:rPr lang="en-US" sz="2000" b="1" dirty="0" smtClean="0"/>
              <a:t>It translates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  to </a:t>
            </a:r>
            <a:r>
              <a:rPr lang="en-US" sz="2000" b="1" dirty="0"/>
              <a:t>30 </a:t>
            </a:r>
            <a:r>
              <a:rPr lang="en-US" sz="2000" b="1" dirty="0" smtClean="0"/>
              <a:t>minutes for  ~30 hour forecast</a:t>
            </a:r>
          </a:p>
          <a:p>
            <a:pPr marL="342900" indent="-342900">
              <a:buAutoNum type="arabicPeriod" startAt="3"/>
            </a:pPr>
            <a:endParaRPr lang="en-US" sz="2000" dirty="0"/>
          </a:p>
          <a:p>
            <a:r>
              <a:rPr lang="en-US" sz="2000" dirty="0"/>
              <a:t>4</a:t>
            </a:r>
            <a:r>
              <a:rPr lang="en-US" sz="2000" dirty="0" smtClean="0"/>
              <a:t>.     The overall relative </a:t>
            </a:r>
            <a:r>
              <a:rPr lang="en-US" sz="2000" b="1" dirty="0" smtClean="0"/>
              <a:t>mean error for the storm tide prediction is around</a:t>
            </a:r>
          </a:p>
          <a:p>
            <a:r>
              <a:rPr lang="en-US" sz="2000" b="1" dirty="0" smtClean="0"/>
              <a:t>        5% - 8 %,</a:t>
            </a:r>
            <a:r>
              <a:rPr lang="en-US" sz="2000" dirty="0" smtClean="0"/>
              <a:t>  if the quality of wind field is adequate.      </a:t>
            </a:r>
          </a:p>
          <a:p>
            <a:r>
              <a:rPr lang="en-US" sz="2000" dirty="0" smtClean="0"/>
              <a:t>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9434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700" y="1828800"/>
            <a:ext cx="7848600" cy="40934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Assessment of vulnerability </a:t>
            </a:r>
            <a:r>
              <a:rPr lang="en-US" sz="2000" dirty="0"/>
              <a:t>to climate change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Summary of considerations used to set priorities and select actions 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Planning typically requires some </a:t>
            </a:r>
            <a:r>
              <a:rPr lang="en-US" sz="2000" u="sng" dirty="0"/>
              <a:t>narrowing of the scope </a:t>
            </a:r>
            <a:r>
              <a:rPr lang="en-US" sz="2000" dirty="0"/>
              <a:t>to focus efforts on areas or resources that are most at risk, have the greatest chance of success 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Key considerations: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Timing </a:t>
            </a:r>
            <a:r>
              <a:rPr lang="en-US" sz="2000" dirty="0"/>
              <a:t>of projected impacts (e.g., short-term, mid-term, long-term) relative to the timing of management decisions and </a:t>
            </a:r>
            <a:r>
              <a:rPr lang="en-US" sz="2000" dirty="0" smtClean="0"/>
              <a:t>actions.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Probability </a:t>
            </a:r>
            <a:r>
              <a:rPr lang="en-US" sz="2000" dirty="0"/>
              <a:t>of occurrence of different impacts</a:t>
            </a:r>
            <a:r>
              <a:rPr lang="en-US" sz="2000" dirty="0" smtClean="0"/>
              <a:t>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Description of specific adaptation actions for implementation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Plan for communicating with stakeholders and decision makers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Plan for monitoring and evaluating results.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533400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Adaptation Planning for the National Estuary </a:t>
            </a:r>
            <a:r>
              <a:rPr lang="en-US" sz="3200" b="1" dirty="0" smtClean="0"/>
              <a:t>Program – EPA 2009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915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31845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II. SELFE link with wind wave model</a:t>
            </a:r>
            <a:endParaRPr lang="en-US" sz="4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90" y="596900"/>
            <a:ext cx="8224837" cy="62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7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34796"/>
            <a:ext cx="8319393" cy="478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37" y="5991366"/>
            <a:ext cx="7344204" cy="40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260" y="304800"/>
            <a:ext cx="4494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the Chesapeake Bay work, refer to: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575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0536" y="5867400"/>
            <a:ext cx="246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From: Blake, Eric,  et al. (2013):  Tropical Cyclone Report: Hurricane Sandy,  National Hurricane Center,  </a:t>
            </a:r>
            <a:endParaRPr lang="en-US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15" y="189931"/>
            <a:ext cx="6267551" cy="643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7770" y="457200"/>
            <a:ext cx="268086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Figure 31:  Model forecast tracks for Sandy at 0000 UTC 23 October (a), 000 UTC 24 October (b), 000 UTC October 25 (c), and 000 UTC 26 October, (d).</a:t>
            </a:r>
          </a:p>
          <a:p>
            <a:endParaRPr lang="en-US" sz="2000" dirty="0"/>
          </a:p>
          <a:p>
            <a:r>
              <a:rPr lang="en-US" sz="2000" dirty="0" smtClean="0"/>
              <a:t>The ECMWF is in coral,  the GFS ensemble in yellow, the GFS in cyan, and the TVCA model consensus is in red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067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381000"/>
            <a:ext cx="8458200" cy="1143000"/>
          </a:xfrm>
        </p:spPr>
        <p:txBody>
          <a:bodyPr>
            <a:noAutofit/>
          </a:bodyPr>
          <a:lstStyle/>
          <a:p>
            <a:pPr algn="l"/>
            <a:r>
              <a:rPr lang="en-US" sz="3600" u="sng" dirty="0"/>
              <a:t>Preliminary </a:t>
            </a:r>
            <a:r>
              <a:rPr lang="en-US" sz="3600" u="sng" dirty="0" smtClean="0"/>
              <a:t>recommendation from WWM II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Wind wave is quite sensitive to the quality and resolution of the wind fields</a:t>
            </a:r>
          </a:p>
          <a:p>
            <a:endParaRPr lang="en-US" dirty="0" smtClean="0"/>
          </a:p>
          <a:p>
            <a:r>
              <a:rPr lang="en-US" dirty="0" smtClean="0"/>
              <a:t>Collaborating with Germany who have the access to  European ECMWF</a:t>
            </a:r>
          </a:p>
          <a:p>
            <a:endParaRPr lang="en-US" dirty="0" smtClean="0"/>
          </a:p>
          <a:p>
            <a:r>
              <a:rPr lang="en-US" dirty="0" smtClean="0"/>
              <a:t>The long-term goal is to fully </a:t>
            </a:r>
            <a:r>
              <a:rPr lang="en-US" dirty="0"/>
              <a:t>coupled </a:t>
            </a:r>
            <a:r>
              <a:rPr lang="en-US" dirty="0" smtClean="0"/>
              <a:t>wave,  current and  </a:t>
            </a:r>
            <a:r>
              <a:rPr lang="en-US" dirty="0"/>
              <a:t>atmosphere model as it is now being developed in Germany putting COSMO (LM Atmosphere) into SELFE-WWMII.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6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6299" y="914400"/>
            <a:ext cx="8229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en-US" sz="20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 smtClean="0"/>
              <a:t>Fundamental Idea of “</a:t>
            </a:r>
            <a:r>
              <a:rPr lang="en-US" sz="2400" b="1" dirty="0" err="1" smtClean="0"/>
              <a:t>Subgrid</a:t>
            </a:r>
            <a:r>
              <a:rPr lang="en-US" sz="2400" b="1" dirty="0" smtClean="0"/>
              <a:t> Modeling”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 smtClean="0"/>
              <a:t>     </a:t>
            </a:r>
          </a:p>
          <a:p>
            <a:pPr>
              <a:lnSpc>
                <a:spcPct val="50000"/>
              </a:lnSpc>
              <a:buFontTx/>
              <a:buNone/>
            </a:pPr>
            <a:endParaRPr lang="en-US" sz="1400" i="1" dirty="0" smtClean="0"/>
          </a:p>
          <a:p>
            <a:pPr>
              <a:lnSpc>
                <a:spcPct val="80000"/>
              </a:lnSpc>
            </a:pPr>
            <a:r>
              <a:rPr lang="en-US" sz="2000" i="1" dirty="0" smtClean="0"/>
              <a:t>The availability of super computing power, solid and stable semi-implicit methods, structured or flexible unstructured grids , are useful tools but, alone,</a:t>
            </a:r>
            <a:r>
              <a:rPr lang="en-US" sz="2000" i="1" u="sng" dirty="0" smtClean="0"/>
              <a:t> are still insufficient to faithfully account for complex topographic features.</a:t>
            </a:r>
            <a:r>
              <a:rPr lang="en-US" sz="2000" u="sng" dirty="0" smtClean="0"/>
              <a:t>  </a:t>
            </a:r>
          </a:p>
          <a:p>
            <a:pPr>
              <a:lnSpc>
                <a:spcPct val="50000"/>
              </a:lnSpc>
            </a:pPr>
            <a:endParaRPr lang="en-US" sz="2000" u="sng" dirty="0" smtClean="0"/>
          </a:p>
          <a:p>
            <a:pPr>
              <a:lnSpc>
                <a:spcPct val="80000"/>
              </a:lnSpc>
            </a:pPr>
            <a:r>
              <a:rPr lang="en-US" sz="2000" i="1" u="sng" dirty="0" smtClean="0"/>
              <a:t>The availability of detailed bathymetry data</a:t>
            </a:r>
            <a:r>
              <a:rPr lang="en-US" sz="2000" i="1" dirty="0" smtClean="0"/>
              <a:t> within a coarse grid model can and should be used to further improve a model accuracy</a:t>
            </a:r>
            <a:endParaRPr lang="en-US" sz="2800" i="1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7949" y="4114800"/>
            <a:ext cx="83058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</a:t>
            </a:r>
            <a:r>
              <a:rPr lang="en-US" sz="2000" b="1" dirty="0" smtClean="0"/>
              <a:t>The </a:t>
            </a:r>
            <a:r>
              <a:rPr lang="en-US" sz="2000" b="1" dirty="0"/>
              <a:t>Key elements for the sub-grid modeling </a:t>
            </a:r>
            <a:r>
              <a:rPr lang="en-US" sz="2000" b="1" dirty="0" smtClean="0"/>
              <a:t>*</a:t>
            </a:r>
            <a:r>
              <a:rPr lang="en-US" b="1" dirty="0" smtClean="0"/>
              <a:t>Casulli and </a:t>
            </a:r>
            <a:r>
              <a:rPr lang="en-US" b="1" dirty="0" err="1" smtClean="0"/>
              <a:t>Sterlling</a:t>
            </a:r>
            <a:r>
              <a:rPr lang="en-US" b="1" dirty="0" smtClean="0"/>
              <a:t> (2011)</a:t>
            </a:r>
            <a:r>
              <a:rPr lang="en-US" dirty="0" smtClean="0"/>
              <a:t> </a:t>
            </a:r>
            <a:r>
              <a:rPr lang="en-US" sz="2000" b="1" dirty="0"/>
              <a:t>are</a:t>
            </a:r>
            <a:r>
              <a:rPr lang="en-US" sz="2000" dirty="0"/>
              <a:t>:</a:t>
            </a: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sz="20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    A differential form of conveyance formulation implemented on a sub-grid </a:t>
            </a:r>
            <a:r>
              <a:rPr lang="en-US" dirty="0" smtClean="0"/>
              <a:t>scheme</a:t>
            </a:r>
            <a:endParaRPr lang="en-US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    Nonlinear semi-implicit solver for surface elevation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6299" y="6035596"/>
            <a:ext cx="7915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1200" dirty="0" smtClean="0"/>
              <a:t>*Casulli </a:t>
            </a:r>
            <a:r>
              <a:rPr lang="en-US" sz="1200" dirty="0"/>
              <a:t>V. and </a:t>
            </a:r>
            <a:r>
              <a:rPr lang="en-US" sz="1200" dirty="0" err="1"/>
              <a:t>Stelling</a:t>
            </a:r>
            <a:r>
              <a:rPr lang="en-US" sz="1200" dirty="0"/>
              <a:t>, G. S </a:t>
            </a:r>
            <a:r>
              <a:rPr lang="en-US" sz="1200" dirty="0" smtClean="0"/>
              <a:t> (2011): Semi-implicit </a:t>
            </a:r>
            <a:r>
              <a:rPr lang="en-US" sz="1200" dirty="0" err="1" smtClean="0"/>
              <a:t>subgrid</a:t>
            </a:r>
            <a:r>
              <a:rPr lang="en-US" sz="1200" dirty="0" smtClean="0"/>
              <a:t> </a:t>
            </a:r>
            <a:r>
              <a:rPr lang="en-US" sz="1200" dirty="0" err="1" smtClean="0"/>
              <a:t>modelling</a:t>
            </a:r>
            <a:r>
              <a:rPr lang="en-US" sz="1200" dirty="0" smtClean="0"/>
              <a:t> of three-dimensional free-surface flows. International </a:t>
            </a:r>
            <a:r>
              <a:rPr lang="en-US" sz="1200" dirty="0"/>
              <a:t>Journal for Numerical Methods in Fluids</a:t>
            </a:r>
            <a:r>
              <a:rPr lang="en-US" sz="1200" dirty="0" smtClean="0"/>
              <a:t>, </a:t>
            </a:r>
            <a:r>
              <a:rPr lang="en-US" sz="1200" dirty="0" err="1" smtClean="0"/>
              <a:t>Vol</a:t>
            </a:r>
            <a:r>
              <a:rPr lang="en-US" sz="1200" dirty="0" smtClean="0"/>
              <a:t>, 67, p441-449. </a:t>
            </a:r>
            <a:endParaRPr lang="en-US" sz="12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8197"/>
            <a:ext cx="8991600" cy="97240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III. High-resolution, sub-grid dynamic modeling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9478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bgrid_GIS_sandy.png"/>
          <p:cNvPicPr>
            <a:picLocks noChangeAspect="1"/>
          </p:cNvPicPr>
          <p:nvPr/>
        </p:nvPicPr>
        <p:blipFill>
          <a:blip r:embed="rId2" cstate="print"/>
          <a:srcRect l="6908" t="8924" r="6817" b="17743"/>
          <a:stretch>
            <a:fillRect/>
          </a:stretch>
        </p:blipFill>
        <p:spPr>
          <a:xfrm>
            <a:off x="-1" y="0"/>
            <a:ext cx="4495801" cy="5638800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2667000" y="1104325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Kings_Point_NY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886200" y="1167876"/>
            <a:ext cx="304800" cy="31051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27435"/>
            <a:ext cx="4800599" cy="467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61681" y="5942058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Base-Grid Nodes:      9,946</a:t>
            </a:r>
          </a:p>
          <a:p>
            <a:r>
              <a:rPr lang="en-US" dirty="0"/>
              <a:t>Base-Grid Cells:         9,663</a:t>
            </a:r>
          </a:p>
          <a:p>
            <a:r>
              <a:rPr lang="en-US" dirty="0"/>
              <a:t>Sub-Grid Cells:   3,865,200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61681" y="93396"/>
            <a:ext cx="4453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 resolution, local inundation dynamic model  on sub-grid scale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903221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37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" r="44444" b="4970"/>
          <a:stretch/>
        </p:blipFill>
        <p:spPr bwMode="auto">
          <a:xfrm>
            <a:off x="0" y="200025"/>
            <a:ext cx="9144000" cy="523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5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99" y="0"/>
            <a:ext cx="7339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197"/>
            <a:ext cx="8763000" cy="972403"/>
          </a:xfrm>
        </p:spPr>
        <p:txBody>
          <a:bodyPr>
            <a:normAutofit/>
          </a:bodyPr>
          <a:lstStyle/>
          <a:p>
            <a:pPr algn="l"/>
            <a:r>
              <a:rPr lang="en-US" sz="2800" u="sng" dirty="0" smtClean="0"/>
              <a:t>High-resolution, sub-grid setup for Hurricane Sandy</a:t>
            </a:r>
            <a:endParaRPr lang="en-US" sz="2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5638800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Open Boundary Forcing from NOAA Stations </a:t>
            </a:r>
          </a:p>
          <a:p>
            <a:pPr lvl="1"/>
            <a:r>
              <a:rPr lang="en-US" i="0" baseline="0" dirty="0" smtClean="0">
                <a:effectLst/>
              </a:rPr>
              <a:t>West Boundary:</a:t>
            </a:r>
            <a:r>
              <a:rPr lang="en-US" i="0" dirty="0" smtClean="0">
                <a:effectLst/>
              </a:rPr>
              <a:t> </a:t>
            </a:r>
            <a:r>
              <a:rPr lang="en-US" i="0" baseline="0" dirty="0" smtClean="0">
                <a:effectLst/>
              </a:rPr>
              <a:t>Bergen Point, NY</a:t>
            </a:r>
            <a:r>
              <a:rPr lang="en-US" i="0" dirty="0" smtClean="0">
                <a:effectLst/>
              </a:rPr>
              <a:t>   </a:t>
            </a:r>
            <a:r>
              <a:rPr lang="en-US" i="0" baseline="0" dirty="0" smtClean="0">
                <a:effectLst/>
              </a:rPr>
              <a:t> </a:t>
            </a:r>
            <a:r>
              <a:rPr lang="en-US" i="0" dirty="0" smtClean="0">
                <a:effectLst/>
              </a:rPr>
              <a:t>NOAA </a:t>
            </a:r>
            <a:r>
              <a:rPr lang="en-US" i="0" baseline="0" dirty="0" smtClean="0">
                <a:effectLst/>
              </a:rPr>
              <a:t>Station #8519483</a:t>
            </a:r>
          </a:p>
          <a:p>
            <a:pPr lvl="1"/>
            <a:r>
              <a:rPr lang="en-US" dirty="0" smtClean="0"/>
              <a:t>East Boundary: Kings Point,</a:t>
            </a:r>
            <a:r>
              <a:rPr lang="en-US" baseline="0" dirty="0" smtClean="0"/>
              <a:t> NY</a:t>
            </a:r>
            <a:r>
              <a:rPr lang="en-US" i="0" baseline="0" dirty="0" smtClean="0">
                <a:effectLst/>
              </a:rPr>
              <a:t>   </a:t>
            </a:r>
            <a:r>
              <a:rPr lang="en-US" i="0" dirty="0" smtClean="0">
                <a:effectLst/>
              </a:rPr>
              <a:t>NOAA </a:t>
            </a:r>
            <a:r>
              <a:rPr lang="en-US" i="0" baseline="0" dirty="0" smtClean="0">
                <a:effectLst/>
              </a:rPr>
              <a:t>Station #8516945</a:t>
            </a:r>
            <a:endParaRPr lang="en-US" dirty="0" smtClean="0"/>
          </a:p>
          <a:p>
            <a:pPr lvl="1"/>
            <a:r>
              <a:rPr lang="en-US" dirty="0" smtClean="0">
                <a:effectLst/>
              </a:rPr>
              <a:t>South Boundary: near Sandy Hook, NJ</a:t>
            </a:r>
            <a:r>
              <a:rPr lang="en-US" i="0" baseline="0" dirty="0" smtClean="0">
                <a:effectLst/>
              </a:rPr>
              <a:t>   </a:t>
            </a:r>
            <a:r>
              <a:rPr lang="en-US" i="0" dirty="0" smtClean="0">
                <a:effectLst/>
              </a:rPr>
              <a:t>NOAA </a:t>
            </a:r>
            <a:r>
              <a:rPr lang="en-US" i="0" baseline="0" dirty="0" smtClean="0">
                <a:effectLst/>
              </a:rPr>
              <a:t>Station #8531680</a:t>
            </a:r>
            <a:endParaRPr lang="en-US" dirty="0" smtClean="0">
              <a:effectLst/>
            </a:endParaRPr>
          </a:p>
          <a:p>
            <a:pPr lvl="1"/>
            <a:endParaRPr lang="en-US" sz="1800" dirty="0"/>
          </a:p>
          <a:p>
            <a:r>
              <a:rPr lang="en-US" dirty="0" smtClean="0"/>
              <a:t>Flux Boundary Forcing from USGS Station</a:t>
            </a:r>
          </a:p>
          <a:p>
            <a:pPr lvl="1"/>
            <a:r>
              <a:rPr lang="en-US" dirty="0" smtClean="0"/>
              <a:t>North Boundary: Hudson River near Wappinger Falls </a:t>
            </a:r>
            <a:br>
              <a:rPr lang="en-US" dirty="0" smtClean="0"/>
            </a:br>
            <a:r>
              <a:rPr lang="en-US" dirty="0" smtClean="0"/>
              <a:t>USGS Station #01372500</a:t>
            </a:r>
          </a:p>
          <a:p>
            <a:pPr lvl="1"/>
            <a:endParaRPr lang="en-US" sz="1800" dirty="0"/>
          </a:p>
          <a:p>
            <a:r>
              <a:rPr lang="en-US" dirty="0" smtClean="0"/>
              <a:t>Model Setup for 10 days from 00:00, 10/25/2012 to 00:00, 11/04/2012</a:t>
            </a:r>
          </a:p>
          <a:p>
            <a:endParaRPr lang="en-US" sz="1800" dirty="0" smtClean="0"/>
          </a:p>
          <a:p>
            <a:r>
              <a:rPr lang="en-US" dirty="0" smtClean="0"/>
              <a:t>Atmospheric pressure and wind data retrieved from </a:t>
            </a:r>
            <a:r>
              <a:rPr lang="en-US" i="0" baseline="0" dirty="0" smtClean="0">
                <a:effectLst/>
              </a:rPr>
              <a:t>Bergen Point, NY,</a:t>
            </a:r>
            <a:r>
              <a:rPr lang="en-US" i="0" dirty="0" smtClean="0">
                <a:effectLst/>
              </a:rPr>
              <a:t> at NOAA </a:t>
            </a:r>
            <a:r>
              <a:rPr lang="en-US" i="0" baseline="0" dirty="0" smtClean="0">
                <a:effectLst/>
              </a:rPr>
              <a:t>Station #8519483 </a:t>
            </a:r>
            <a:endParaRPr lang="en-US" dirty="0"/>
          </a:p>
          <a:p>
            <a:endParaRPr lang="en-US" sz="1800" i="0" dirty="0" smtClean="0">
              <a:effectLst/>
            </a:endParaRP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Runtime: 68 minutes on Dell Precision T-3500 Workstation </a:t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with Intel Xeon W3670; Windows 7 64-bit OS; 24 GB RAM</a:t>
            </a:r>
          </a:p>
          <a:p>
            <a:endParaRPr lang="en-US" i="0" baseline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950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Manhatten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52" y="1600200"/>
            <a:ext cx="6409495" cy="4525963"/>
          </a:xfrm>
        </p:spPr>
      </p:pic>
    </p:spTree>
    <p:extLst>
      <p:ext uri="{BB962C8B-B14F-4D97-AF65-F5344CB8AC3E}">
        <p14:creationId xmlns:p14="http://schemas.microsoft.com/office/powerpoint/2010/main" val="674058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932" y="6177276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Willows, R.I. and Connell, R.K. (Eds.). (2003). </a:t>
            </a:r>
            <a:r>
              <a:rPr lang="en-US" sz="1400" i="1" dirty="0"/>
              <a:t>Climate adaptation: Risk, uncertainty and </a:t>
            </a:r>
            <a:r>
              <a:rPr lang="en-US" sz="1400" i="1" dirty="0" smtClean="0"/>
              <a:t>decision-making</a:t>
            </a:r>
            <a:r>
              <a:rPr lang="en-US" sz="1400" dirty="0" smtClean="0"/>
              <a:t>. UKCIP </a:t>
            </a:r>
            <a:r>
              <a:rPr lang="en-US" sz="1400" dirty="0"/>
              <a:t>Technical Report. UKCIP, Oxford.</a:t>
            </a:r>
          </a:p>
        </p:txBody>
      </p:sp>
      <p:pic>
        <p:nvPicPr>
          <p:cNvPr id="3" name="Picture 2" descr="Risk.pdf (application/pdf Object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 t="17216" r="13424" b="22531"/>
          <a:stretch/>
        </p:blipFill>
        <p:spPr>
          <a:xfrm>
            <a:off x="107066" y="0"/>
            <a:ext cx="5463251" cy="4132162"/>
          </a:xfrm>
          <a:prstGeom prst="rect">
            <a:avLst/>
          </a:prstGeom>
        </p:spPr>
      </p:pic>
      <p:pic>
        <p:nvPicPr>
          <p:cNvPr id="5" name="Picture 4" descr="Risk.pdf (application/pdf Object)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7" t="36793" r="18672" b="27089"/>
          <a:stretch/>
        </p:blipFill>
        <p:spPr>
          <a:xfrm>
            <a:off x="4800600" y="3200400"/>
            <a:ext cx="4221866" cy="2476983"/>
          </a:xfrm>
          <a:prstGeom prst="rect">
            <a:avLst/>
          </a:prstGeom>
        </p:spPr>
      </p:pic>
      <p:cxnSp>
        <p:nvCxnSpPr>
          <p:cNvPr id="7" name="Elbow Connector 6"/>
          <p:cNvCxnSpPr/>
          <p:nvPr/>
        </p:nvCxnSpPr>
        <p:spPr>
          <a:xfrm>
            <a:off x="4800600" y="1676400"/>
            <a:ext cx="1981200" cy="1524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10800000">
            <a:off x="3733800" y="4267201"/>
            <a:ext cx="2057400" cy="1410183"/>
          </a:xfrm>
          <a:prstGeom prst="bentConnector3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16200000" flipV="1">
            <a:off x="2971800" y="3505201"/>
            <a:ext cx="1295401" cy="228599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5400000" flipH="1" flipV="1">
            <a:off x="3543298" y="3162300"/>
            <a:ext cx="1295402" cy="914401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9FC0B33FB4A6403F987A07D5332261A0.ashx (application/pdf Object)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t="36559" r="40561" b="35198"/>
          <a:stretch/>
        </p:blipFill>
        <p:spPr>
          <a:xfrm>
            <a:off x="5867400" y="1"/>
            <a:ext cx="3155066" cy="1822722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endCxn id="17" idx="1"/>
          </p:cNvCxnSpPr>
          <p:nvPr/>
        </p:nvCxnSpPr>
        <p:spPr>
          <a:xfrm>
            <a:off x="4648200" y="911362"/>
            <a:ext cx="1219200" cy="0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943600" y="1676400"/>
            <a:ext cx="3078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Copenhagen Climate Adaptation Plan. </a:t>
            </a:r>
            <a:r>
              <a:rPr lang="en-US" sz="1000" dirty="0" smtClean="0"/>
              <a:t>Copenhagen </a:t>
            </a:r>
            <a:r>
              <a:rPr lang="en-US" sz="1000" dirty="0"/>
              <a:t>2011. www.KK.DK/KLIMA</a:t>
            </a:r>
          </a:p>
        </p:txBody>
      </p:sp>
    </p:spTree>
    <p:extLst>
      <p:ext uri="{BB962C8B-B14F-4D97-AF65-F5344CB8AC3E}">
        <p14:creationId xmlns:p14="http://schemas.microsoft.com/office/powerpoint/2010/main" val="249346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"/>
          <a:stretch/>
        </p:blipFill>
        <p:spPr bwMode="auto">
          <a:xfrm>
            <a:off x="0" y="885824"/>
            <a:ext cx="9144000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33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0374089"/>
              </p:ext>
            </p:extLst>
          </p:nvPr>
        </p:nvGraphicFramePr>
        <p:xfrm>
          <a:off x="457200" y="228600"/>
          <a:ext cx="82296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4752528"/>
              </p:ext>
            </p:extLst>
          </p:nvPr>
        </p:nvGraphicFramePr>
        <p:xfrm>
          <a:off x="312761" y="3276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 descr="subgrid_GIS_sandy2.png"/>
          <p:cNvPicPr>
            <a:picLocks noChangeAspect="1"/>
          </p:cNvPicPr>
          <p:nvPr/>
        </p:nvPicPr>
        <p:blipFill>
          <a:blip r:embed="rId4" cstate="print"/>
          <a:srcRect l="6863" t="8889" r="6863" b="17778"/>
          <a:stretch>
            <a:fillRect/>
          </a:stretch>
        </p:blipFill>
        <p:spPr>
          <a:xfrm>
            <a:off x="4876800" y="2971800"/>
            <a:ext cx="4101153" cy="358481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289344" y="586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8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t="22293" r="44782" b="5475"/>
          <a:stretch/>
        </p:blipFill>
        <p:spPr bwMode="auto">
          <a:xfrm>
            <a:off x="296883" y="3429000"/>
            <a:ext cx="4635522" cy="324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ubgrid_GIS_sandy2.png"/>
          <p:cNvPicPr>
            <a:picLocks noChangeAspect="1"/>
          </p:cNvPicPr>
          <p:nvPr/>
        </p:nvPicPr>
        <p:blipFill>
          <a:blip r:embed="rId3" cstate="print"/>
          <a:srcRect l="6863" t="8889" r="6863" b="17778"/>
          <a:stretch>
            <a:fillRect/>
          </a:stretch>
        </p:blipFill>
        <p:spPr>
          <a:xfrm>
            <a:off x="5029200" y="3276600"/>
            <a:ext cx="4101153" cy="35848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746175" y="5369625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9707332"/>
              </p:ext>
            </p:extLst>
          </p:nvPr>
        </p:nvGraphicFramePr>
        <p:xfrm>
          <a:off x="0" y="595661"/>
          <a:ext cx="9144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19200" y="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USGS Rapid Deployment Gauge Comparison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410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Video time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29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dloftis\Desktop\NYC_area_compare_eastn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4171" r="5209" b="10434"/>
          <a:stretch/>
        </p:blipFill>
        <p:spPr bwMode="auto">
          <a:xfrm>
            <a:off x="4434073" y="762000"/>
            <a:ext cx="471169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71605" y="76200"/>
            <a:ext cx="8229600" cy="46606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Measure of Uncertainty </a:t>
            </a:r>
          </a:p>
        </p:txBody>
      </p:sp>
      <p:pic>
        <p:nvPicPr>
          <p:cNvPr id="6" name="Picture 9" descr="C:\Users\jdloftis\Desktop\nycareacompareleg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772025"/>
            <a:ext cx="2019455" cy="10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" y="1779710"/>
            <a:ext cx="3908092" cy="302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1066800"/>
            <a:ext cx="2912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East River, NY</a:t>
            </a:r>
          </a:p>
        </p:txBody>
      </p:sp>
    </p:spTree>
    <p:extLst>
      <p:ext uri="{BB962C8B-B14F-4D97-AF65-F5344CB8AC3E}">
        <p14:creationId xmlns:p14="http://schemas.microsoft.com/office/powerpoint/2010/main" val="25085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jdloftis\Desktop\NYC_area_compare_hudsonn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t="4602" r="5396" b="11584"/>
          <a:stretch/>
        </p:blipFill>
        <p:spPr bwMode="auto">
          <a:xfrm>
            <a:off x="4114800" y="671622"/>
            <a:ext cx="5029200" cy="619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858620" y="910855"/>
            <a:ext cx="2866751" cy="8382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Hudson River, NY</a:t>
            </a:r>
            <a:endParaRPr lang="en-US" sz="2400" dirty="0"/>
          </a:p>
        </p:txBody>
      </p:sp>
      <p:pic>
        <p:nvPicPr>
          <p:cNvPr id="7" name="Picture 9" descr="C:\Users\jdloftis\Desktop\nycareacompareleg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772025"/>
            <a:ext cx="2019455" cy="10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1" y="1752599"/>
            <a:ext cx="3900872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4942" y="74441"/>
            <a:ext cx="4234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Measure of Uncertainty </a:t>
            </a:r>
          </a:p>
        </p:txBody>
      </p:sp>
    </p:spTree>
    <p:extLst>
      <p:ext uri="{BB962C8B-B14F-4D97-AF65-F5344CB8AC3E}">
        <p14:creationId xmlns:p14="http://schemas.microsoft.com/office/powerpoint/2010/main" val="14678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jdloftis\Desktop\NYC_area_compare_hudsonnj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4672" r="7256" b="12015"/>
          <a:stretch/>
        </p:blipFill>
        <p:spPr bwMode="auto">
          <a:xfrm>
            <a:off x="4176823" y="583018"/>
            <a:ext cx="4954772" cy="61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224854" y="76200"/>
            <a:ext cx="6019800" cy="655674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Measurement of uncertainty</a:t>
            </a:r>
            <a:endParaRPr lang="en-US" sz="3200" dirty="0"/>
          </a:p>
        </p:txBody>
      </p:sp>
      <p:pic>
        <p:nvPicPr>
          <p:cNvPr id="4" name="Picture 9" descr="C:\Users\jdloftis\Desktop\nycareacompareleg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772025"/>
            <a:ext cx="2019455" cy="10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31" y="1981198"/>
            <a:ext cx="3937792" cy="304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4023" y="1295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Hudson River, NJ</a:t>
            </a:r>
          </a:p>
        </p:txBody>
      </p:sp>
    </p:spTree>
    <p:extLst>
      <p:ext uri="{BB962C8B-B14F-4D97-AF65-F5344CB8AC3E}">
        <p14:creationId xmlns:p14="http://schemas.microsoft.com/office/powerpoint/2010/main" val="417613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165422" y="152400"/>
            <a:ext cx="8571883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Measure of Uncertainty (all </a:t>
            </a:r>
            <a:r>
              <a:rPr lang="en-US" sz="3600" dirty="0"/>
              <a:t>a</a:t>
            </a:r>
            <a:r>
              <a:rPr lang="en-US" sz="3600" dirty="0" smtClean="0"/>
              <a:t>reas)</a:t>
            </a:r>
            <a:endParaRPr lang="en-US" sz="36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22" y="1543493"/>
            <a:ext cx="8941364" cy="3654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91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The capabilities of a suite of a large scale storm tide, wind wave, and high resolution, sub-grid inundation models were presented. 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The large-scale storm tide and wind wave model covering the entire US East </a:t>
            </a:r>
            <a:r>
              <a:rPr lang="en-US" dirty="0"/>
              <a:t>C</a:t>
            </a:r>
            <a:r>
              <a:rPr lang="en-US" dirty="0" smtClean="0"/>
              <a:t>oast is feasible for use in forecasting mode with efficient solver and moderate computing resources.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89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800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3. The high resolution, </a:t>
            </a:r>
            <a:r>
              <a:rPr lang="en-US" sz="3200" dirty="0"/>
              <a:t>s</a:t>
            </a:r>
            <a:r>
              <a:rPr lang="en-US" sz="3200" dirty="0" smtClean="0"/>
              <a:t>ub-grid model can incorporate LIDAR data directly without interpolation and was demonstrated to generate very accurate inundation results on a street-level scale, as demonstrate by the Hurricane Sandy application.   The model can run on high-end PC.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992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lly\AppData\Local\Microsoft\Windows\Temporary Internet Files\Content.IE5\7G2OCC5K\MC90018963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7880"/>
            <a:ext cx="8763000" cy="634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7921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Creating the topographic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FF">
              <a:alpha val="76078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LIDAR data was acquired from VGEN and individual localities</a:t>
            </a:r>
          </a:p>
          <a:p>
            <a:r>
              <a:rPr lang="en-US" b="1" dirty="0" smtClean="0"/>
              <a:t>Source data was processed into consistent datum's &amp; units</a:t>
            </a:r>
          </a:p>
          <a:p>
            <a:r>
              <a:rPr lang="en-US" b="1" dirty="0" smtClean="0"/>
              <a:t>Data were projected into Virginia State Plane HARN with units of feet (for end users)</a:t>
            </a:r>
          </a:p>
          <a:p>
            <a:r>
              <a:rPr lang="en-US" b="1" dirty="0" smtClean="0"/>
              <a:t>MHW (from NOAA) was used as the shoreline boundary</a:t>
            </a:r>
          </a:p>
          <a:p>
            <a:r>
              <a:rPr lang="en-US" b="1" dirty="0" smtClean="0"/>
              <a:t>Land elevations were referenced to MHW using </a:t>
            </a:r>
            <a:r>
              <a:rPr lang="en-US" b="1" dirty="0" err="1" smtClean="0"/>
              <a:t>Vdatum</a:t>
            </a:r>
            <a:endParaRPr lang="en-US" b="1" dirty="0" smtClean="0"/>
          </a:p>
          <a:p>
            <a:r>
              <a:rPr lang="en-US" b="1" dirty="0" smtClean="0"/>
              <a:t>“Filling” was used to remove isolated, land-locked low spots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339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Generating the flood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3276600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  <a:tileRect/>
          </a:gradFill>
        </p:spPr>
        <p:txBody>
          <a:bodyPr/>
          <a:lstStyle/>
          <a:p>
            <a:r>
              <a:rPr lang="en-US" dirty="0" smtClean="0"/>
              <a:t>Used the raster calculator tool to extract all raster cells below given elevation levels</a:t>
            </a:r>
          </a:p>
          <a:p>
            <a:r>
              <a:rPr lang="en-US" dirty="0" smtClean="0"/>
              <a:t>These raster cells are the different “lifetime” </a:t>
            </a:r>
            <a:r>
              <a:rPr lang="en-US" dirty="0" err="1" smtClean="0"/>
              <a:t>coverages</a:t>
            </a:r>
            <a:endParaRPr lang="en-US" dirty="0" smtClean="0"/>
          </a:p>
          <a:p>
            <a:r>
              <a:rPr lang="en-US" dirty="0" smtClean="0"/>
              <a:t>A raster collection called a mosaic dataset was created for each timeframe </a:t>
            </a:r>
          </a:p>
          <a:p>
            <a:endParaRPr lang="en-US" dirty="0" smtClean="0">
              <a:sym typeface="Wingdings" panose="05000000000000000000" pitchFamily="2" charset="2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74740364"/>
              </p:ext>
            </p:extLst>
          </p:nvPr>
        </p:nvGraphicFramePr>
        <p:xfrm>
          <a:off x="1409700" y="3429000"/>
          <a:ext cx="63246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1354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 web  applications  were  developed  in  Microsoft  Visual  Studio  2010  Professional  and  </a:t>
            </a:r>
            <a:r>
              <a:rPr lang="en-US" dirty="0" smtClean="0"/>
              <a:t>   Mi</a:t>
            </a:r>
            <a:r>
              <a:rPr lang="en-US" dirty="0"/>
              <a:t>c</a:t>
            </a:r>
            <a:r>
              <a:rPr lang="en-US" dirty="0" smtClean="0"/>
              <a:t>rosoft </a:t>
            </a:r>
            <a:r>
              <a:rPr lang="en-US" dirty="0"/>
              <a:t> Expression  Blend  </a:t>
            </a:r>
            <a:r>
              <a:rPr lang="en-US" dirty="0" smtClean="0"/>
              <a:t>4 and run in a Silverlight 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4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ynnhaven_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495" y="76200"/>
            <a:ext cx="8945010" cy="5394960"/>
          </a:xfrm>
          <a:prstGeom prst="rect">
            <a:avLst/>
          </a:prstGeom>
        </p:spPr>
      </p:pic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262381671"/>
              </p:ext>
            </p:extLst>
          </p:nvPr>
        </p:nvGraphicFramePr>
        <p:xfrm>
          <a:off x="1752600" y="3352800"/>
          <a:ext cx="5105400" cy="340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28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ynnhaven_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495" y="76200"/>
            <a:ext cx="8945010" cy="53949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344810" y="509229"/>
            <a:ext cx="1676400" cy="914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0" y="735596"/>
            <a:ext cx="3159581" cy="461665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Time progression slider</a:t>
            </a:r>
            <a:endParaRPr lang="en-US" sz="2400" dirty="0"/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6969581" y="966429"/>
            <a:ext cx="375229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073" y="5562600"/>
            <a:ext cx="909785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The slider moves forward in time from 2012- 2112 in 10 year increments.  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Press the solid arrow to see an animated time progression.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930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ynnhaven_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495" y="76200"/>
            <a:ext cx="8945010" cy="539496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344810" y="1485900"/>
            <a:ext cx="1676400" cy="266700"/>
          </a:xfrm>
          <a:prstGeom prst="ellipse">
            <a:avLst/>
          </a:prstGeom>
          <a:noFill/>
          <a:ln>
            <a:solidFill>
              <a:srgbClr val="E949E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1" y="990600"/>
            <a:ext cx="3047999" cy="1200329"/>
          </a:xfrm>
          <a:prstGeom prst="rect">
            <a:avLst/>
          </a:prstGeom>
          <a:ln>
            <a:solidFill>
              <a:srgbClr val="E949E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Areas inundated constantly or by daily tides</a:t>
            </a:r>
            <a:endParaRPr lang="en-US" sz="2400" dirty="0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V="1">
            <a:off x="6858000" y="1574698"/>
            <a:ext cx="526365" cy="16067"/>
          </a:xfrm>
          <a:prstGeom prst="straightConnector1">
            <a:avLst/>
          </a:prstGeom>
          <a:ln>
            <a:solidFill>
              <a:srgbClr val="E949E9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073" y="5791199"/>
            <a:ext cx="9097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These are areas that (in the absence of protection) will be underwater.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398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78579</TotalTime>
  <Words>1773</Words>
  <Application>Microsoft Office PowerPoint</Application>
  <PresentationFormat>On-screen Show (4:3)</PresentationFormat>
  <Paragraphs>232</Paragraphs>
  <Slides>49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 Moving Forward: Next Steps for Confronting Increased Flood Risks  </vt:lpstr>
      <vt:lpstr>Multilayered Flood Protection &amp; Flexible Adaptation </vt:lpstr>
      <vt:lpstr>PowerPoint Presentation</vt:lpstr>
      <vt:lpstr>PowerPoint Presentation</vt:lpstr>
      <vt:lpstr>Creating the topographic surface</vt:lpstr>
      <vt:lpstr>Generating the flood levels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Hampton Virginia</vt:lpstr>
      <vt:lpstr>PowerPoint Presentation</vt:lpstr>
      <vt:lpstr>Hot spot analysis – time series</vt:lpstr>
      <vt:lpstr>Target appropriate measures</vt:lpstr>
      <vt:lpstr>“Large Scale Storm Tide and Super-High  Resolution Local Inundation Modeling   for Hurricane Sandy”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recommendation from WWM II </vt:lpstr>
      <vt:lpstr>III. High-resolution, sub-grid dynamic modeling </vt:lpstr>
      <vt:lpstr>PowerPoint Presentation</vt:lpstr>
      <vt:lpstr>PowerPoint Presentation</vt:lpstr>
      <vt:lpstr>PowerPoint Presentation</vt:lpstr>
      <vt:lpstr>High-resolution, sub-grid setup for Hurricane Sandy</vt:lpstr>
      <vt:lpstr>Manhatten</vt:lpstr>
      <vt:lpstr>PowerPoint Presentation</vt:lpstr>
      <vt:lpstr>PowerPoint Presentation</vt:lpstr>
      <vt:lpstr>PowerPoint Presentation</vt:lpstr>
      <vt:lpstr>Video time</vt:lpstr>
      <vt:lpstr>Measure of Uncertainty </vt:lpstr>
      <vt:lpstr>Hudson River, NY</vt:lpstr>
      <vt:lpstr>Measurement of uncertainty</vt:lpstr>
      <vt:lpstr>Measure of Uncertainty (all areas)</vt:lpstr>
      <vt:lpstr>Summary </vt:lpstr>
      <vt:lpstr>PowerPoint Presentation</vt:lpstr>
    </vt:vector>
  </TitlesOfParts>
  <Company>VIMS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D. Loftis</dc:creator>
  <cp:lastModifiedBy>Molly M Roggero</cp:lastModifiedBy>
  <cp:revision>86</cp:revision>
  <dcterms:created xsi:type="dcterms:W3CDTF">2013-06-07T19:09:05Z</dcterms:created>
  <dcterms:modified xsi:type="dcterms:W3CDTF">2013-10-02T12:29:19Z</dcterms:modified>
</cp:coreProperties>
</file>