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94" r:id="rId2"/>
    <p:sldId id="295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8000"/>
    <a:srgbClr val="FFFF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-17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744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C41D3F50-0CFA-4084-B8B5-4ADB0FFE4640}" type="datetimeFigureOut">
              <a:rPr lang="en-US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049325C-1989-4842-BDFD-19D3FB53C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475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933C5-0215-4E44-AD3A-58B9613006D6}" type="datetime1">
              <a:rPr lang="en-US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AA94-48DB-46C7-B718-2AA0410AC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0CBAD-0369-4748-AEE0-B5B81869CD05}" type="datetime1">
              <a:rPr lang="en-US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F7C84-23A3-43DC-ACAD-ED08DBDF5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70B4D-4C89-4750-B9B3-DC4E4193D1E7}" type="datetime1">
              <a:rPr lang="en-US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B66D4-EF97-4F60-B50B-CD1FB22A94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A6A0C-4D21-4ED9-BD91-7BC15E48DE39}" type="datetime1">
              <a:rPr lang="en-US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94BDF-B807-4C31-BBF8-8C22C48F76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69488-DE85-442F-90D1-2E0E70549547}" type="datetime1">
              <a:rPr lang="en-US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26ED1-AA27-4F0C-98FB-E7DC967FF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B9398-AE8C-44B2-9AC0-FF67D66DB7AD}" type="datetime1">
              <a:rPr lang="en-US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67D9E-951A-49C2-988C-F22834C960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42F2B-863F-4629-BB3E-CC5494DA91F6}" type="datetime1">
              <a:rPr lang="en-US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15EB2-1325-4A59-A168-C4D10D93D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6D560-CED7-4C04-91BD-BAF7AB459702}" type="datetime1">
              <a:rPr lang="en-US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EA430-8FAB-4BDE-BAC9-6F86CB7F9A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207B2-54E6-4820-8EA8-1D055A967C06}" type="datetime1">
              <a:rPr lang="en-US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39446-2003-4D6A-B6A5-2CC19B6018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1121A-DB21-4B35-82A6-101914097475}" type="datetime1">
              <a:rPr lang="en-US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DD6DB-DE12-426A-A241-ABC4E4622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1099E-11CD-4FF5-9EA6-36AFF5D6DBAC}" type="datetime1">
              <a:rPr lang="en-US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CE7BD-58DB-4D0F-A76B-29912CA03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2B387C-9502-407B-B0F4-4D4A11F37B8F}" type="datetime1">
              <a:rPr lang="en-US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F28180-29D3-413D-AB1C-D7CA4A984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31" r:id="rId2"/>
    <p:sldLayoutId id="2147483740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41" r:id="rId9"/>
    <p:sldLayoutId id="2147483737" r:id="rId10"/>
    <p:sldLayoutId id="2147483738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2404723" y="84138"/>
            <a:ext cx="43140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Hampton Roads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Military Bases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HRPD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2014" y="833139"/>
            <a:ext cx="7783476" cy="5961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41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354818" y="84138"/>
            <a:ext cx="84137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Sea Level Rise Increases Storm Surge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Threat to Military Bases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HR Bases Vulnerabilit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8408" y="786692"/>
            <a:ext cx="7187184" cy="6022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63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1601</TotalTime>
  <Words>14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 and Rita</dc:creator>
  <cp:lastModifiedBy>Bouchard, Joseph (CBS-Virginia)</cp:lastModifiedBy>
  <cp:revision>137</cp:revision>
  <cp:lastPrinted>2013-09-23T13:41:54Z</cp:lastPrinted>
  <dcterms:created xsi:type="dcterms:W3CDTF">2008-10-06T01:15:26Z</dcterms:created>
  <dcterms:modified xsi:type="dcterms:W3CDTF">2013-09-23T16:33:56Z</dcterms:modified>
</cp:coreProperties>
</file>